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tiff" ContentType="image/tiff"/>
  <Default Extension="rels" ContentType="application/vnd.openxmlformats-package.relationships+xml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756" r:id="rId2"/>
    <p:sldMasterId id="2147483763" r:id="rId3"/>
  </p:sldMasterIdLst>
  <p:notesMasterIdLst>
    <p:notesMasterId r:id="rId16"/>
  </p:notesMasterIdLst>
  <p:handoutMasterIdLst>
    <p:handoutMasterId r:id="rId17"/>
  </p:handoutMasterIdLst>
  <p:sldIdLst>
    <p:sldId id="328" r:id="rId4"/>
    <p:sldId id="345" r:id="rId5"/>
    <p:sldId id="346" r:id="rId6"/>
    <p:sldId id="354" r:id="rId7"/>
    <p:sldId id="347" r:id="rId8"/>
    <p:sldId id="355" r:id="rId9"/>
    <p:sldId id="348" r:id="rId10"/>
    <p:sldId id="349" r:id="rId11"/>
    <p:sldId id="350" r:id="rId12"/>
    <p:sldId id="351" r:id="rId13"/>
    <p:sldId id="352" r:id="rId14"/>
    <p:sldId id="353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7F32"/>
    <a:srgbClr val="59BA55"/>
    <a:srgbClr val="038AC4"/>
    <a:srgbClr val="1F2224"/>
    <a:srgbClr val="EAE426"/>
    <a:srgbClr val="59B955"/>
    <a:srgbClr val="FF7F55"/>
    <a:srgbClr val="1F2200"/>
    <a:srgbClr val="FFFFFF"/>
    <a:srgbClr val="0782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544"/>
    <p:restoredTop sz="94853"/>
  </p:normalViewPr>
  <p:slideViewPr>
    <p:cSldViewPr snapToObjects="1">
      <p:cViewPr varScale="1">
        <p:scale>
          <a:sx n="83" d="100"/>
          <a:sy n="83" d="100"/>
        </p:scale>
        <p:origin x="1120" y="200"/>
      </p:cViewPr>
      <p:guideLst/>
    </p:cSldViewPr>
  </p:slideViewPr>
  <p:outlineViewPr>
    <p:cViewPr>
      <p:scale>
        <a:sx n="33" d="100"/>
        <a:sy n="33" d="100"/>
      </p:scale>
      <p:origin x="0" y="-707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Objects="1" showGuides="1">
      <p:cViewPr varScale="1">
        <p:scale>
          <a:sx n="128" d="100"/>
          <a:sy n="128" d="100"/>
        </p:scale>
        <p:origin x="3952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notesMaster" Target="notesMasters/notesMaster1.xml"/><Relationship Id="rId17" Type="http://schemas.openxmlformats.org/officeDocument/2006/relationships/handoutMaster" Target="handoutMasters/handoutMaster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C0E505-78AE-3A44-9D45-EA3B6F1AAE9A}" type="datetimeFigureOut">
              <a:rPr lang="en-US" smtClean="0"/>
              <a:t>10/11/17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4BD91A-CB99-1649-875A-DC57075132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10893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C94D7C-760B-1946-BEA0-768CF909E666}" type="datetimeFigureOut">
              <a:rPr lang="en-US" smtClean="0"/>
              <a:t>10/11/17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EA7D68-7CEE-2141-BBE2-B2F9192BC4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2209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12285D-B62D-0345-9A0E-5D91D31CA9B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3697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12285D-B62D-0345-9A0E-5D91D31CA9B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9432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12285D-B62D-0345-9A0E-5D91D31CA9B6}" type="slidenum">
              <a:rPr lang="en-US" smtClean="0">
                <a:solidFill>
                  <a:prstClr val="black"/>
                </a:solidFill>
              </a:rPr>
              <a:pPr/>
              <a:t>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22555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12285D-B62D-0345-9A0E-5D91D31CA9B6}" type="slidenum">
              <a:rPr lang="en-US" smtClean="0">
                <a:solidFill>
                  <a:prstClr val="black"/>
                </a:solidFill>
              </a:rPr>
              <a:pPr/>
              <a:t>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27042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2.emf"/><Relationship Id="rId5" Type="http://schemas.openxmlformats.org/officeDocument/2006/relationships/image" Target="../media/image3.emf"/><Relationship Id="rId6" Type="http://schemas.openxmlformats.org/officeDocument/2006/relationships/image" Target="../media/image4.emf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7.emf"/><Relationship Id="rId3" Type="http://schemas.openxmlformats.org/officeDocument/2006/relationships/image" Target="../media/image4.emf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6.emf"/><Relationship Id="rId5" Type="http://schemas.openxmlformats.org/officeDocument/2006/relationships/image" Target="../media/image7.emf"/><Relationship Id="rId6" Type="http://schemas.openxmlformats.org/officeDocument/2006/relationships/image" Target="../media/image8.emf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4" Type="http://schemas.openxmlformats.org/officeDocument/2006/relationships/image" Target="../media/image6.emf"/><Relationship Id="rId5" Type="http://schemas.openxmlformats.org/officeDocument/2006/relationships/image" Target="../media/image7.emf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eg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4" Type="http://schemas.openxmlformats.org/officeDocument/2006/relationships/image" Target="../media/image11.emf"/><Relationship Id="rId5" Type="http://schemas.openxmlformats.org/officeDocument/2006/relationships/image" Target="../media/image6.emf"/><Relationship Id="rId6" Type="http://schemas.openxmlformats.org/officeDocument/2006/relationships/image" Target="../media/image7.emf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eg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4" Type="http://schemas.openxmlformats.org/officeDocument/2006/relationships/image" Target="../media/image6.emf"/><Relationship Id="rId5" Type="http://schemas.openxmlformats.org/officeDocument/2006/relationships/image" Target="../media/image7.emf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eg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13.emf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4" Type="http://schemas.openxmlformats.org/officeDocument/2006/relationships/image" Target="../media/image13.emf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jpe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0"/>
                    </a14:imgEffect>
                    <a14:imgEffect>
                      <a14:colorTemperature colorTemp="45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635500" y="1281215"/>
            <a:ext cx="2908300" cy="909276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286001" y="3261717"/>
            <a:ext cx="7467600" cy="1231106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algn="ctr" fontAlgn="t">
              <a:defRPr sz="4000" b="1" i="0" cap="all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Presentation title </a:t>
            </a:r>
            <a:br>
              <a:rPr lang="en-US" dirty="0" smtClean="0"/>
            </a:br>
            <a:r>
              <a:rPr lang="en-US" dirty="0" smtClean="0"/>
              <a:t> 2 lines CENTERED</a:t>
            </a:r>
            <a:endParaRPr lang="en-US" dirty="0"/>
          </a:p>
        </p:txBody>
      </p:sp>
      <p:grpSp>
        <p:nvGrpSpPr>
          <p:cNvPr id="22" name="Group 21"/>
          <p:cNvGrpSpPr/>
          <p:nvPr userDrawn="1"/>
        </p:nvGrpSpPr>
        <p:grpSpPr>
          <a:xfrm>
            <a:off x="-1828800" y="2057400"/>
            <a:ext cx="17846443" cy="5562601"/>
            <a:chOff x="-1828800" y="2057400"/>
            <a:chExt cx="17846443" cy="5562601"/>
          </a:xfrm>
        </p:grpSpPr>
        <p:pic>
          <p:nvPicPr>
            <p:cNvPr id="19" name="Picture 18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-1828800" y="2057400"/>
              <a:ext cx="3505006" cy="5562600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10210800" y="2209801"/>
              <a:ext cx="5806843" cy="5410200"/>
            </a:xfrm>
            <a:prstGeom prst="rect">
              <a:avLst/>
            </a:prstGeom>
          </p:spPr>
        </p:pic>
      </p:grpSp>
      <p:sp>
        <p:nvSpPr>
          <p:cNvPr id="21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2286001" y="5437690"/>
            <a:ext cx="7467600" cy="79801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marR="0" indent="0" algn="ctr" defTabSz="914400" rtl="0" eaLnBrk="1" fontAlgn="ctr" latinLnBrk="0" hangingPunct="1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 b="0" i="0" kern="12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 sz="2000" b="0" i="0">
                <a:solidFill>
                  <a:schemeClr val="bg1"/>
                </a:solidFill>
                <a:latin typeface="Gotham Book" charset="0"/>
                <a:ea typeface="Gotham Book" charset="0"/>
                <a:cs typeface="Gotham Book" charset="0"/>
              </a:defRPr>
            </a:lvl2pPr>
          </a:lstStyle>
          <a:p>
            <a:pPr lvl="0"/>
            <a:r>
              <a:rPr lang="en-US" dirty="0" smtClean="0"/>
              <a:t>Subtitle goes here if you have one. </a:t>
            </a:r>
          </a:p>
          <a:p>
            <a:pPr lvl="0"/>
            <a:r>
              <a:rPr lang="en-US" dirty="0" smtClean="0"/>
              <a:t>It can be up to 2 lines.</a:t>
            </a:r>
          </a:p>
        </p:txBody>
      </p:sp>
    </p:spTree>
    <p:extLst>
      <p:ext uri="{BB962C8B-B14F-4D97-AF65-F5344CB8AC3E}">
        <p14:creationId xmlns:p14="http://schemas.microsoft.com/office/powerpoint/2010/main" val="168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/Image |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5037365" y="426705"/>
            <a:ext cx="6776355" cy="5990425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100000"/>
              </a:lnSpc>
              <a:defRPr sz="2400">
                <a:solidFill>
                  <a:schemeClr val="accent1"/>
                </a:solidFill>
                <a:latin typeface="+mn-lt"/>
              </a:defRPr>
            </a:lvl1pPr>
            <a:lvl2pPr algn="l">
              <a:defRPr sz="24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2pPr>
            <a:lvl3pPr algn="l">
              <a:defRPr sz="24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3pPr>
            <a:lvl4pPr algn="l">
              <a:defRPr sz="24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4pPr>
            <a:lvl5pPr algn="l">
              <a:defRPr sz="24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5pPr>
            <a:lvl6pPr marL="1427127" indent="0">
              <a:buNone/>
              <a:defRPr>
                <a:solidFill>
                  <a:schemeClr val="accent1"/>
                </a:solidFill>
              </a:defRPr>
            </a:lvl6pPr>
            <a:lvl7pPr>
              <a:defRPr>
                <a:solidFill>
                  <a:schemeClr val="accent1"/>
                </a:solidFill>
              </a:defRPr>
            </a:lvl7pPr>
            <a:lvl8pPr>
              <a:defRPr>
                <a:solidFill>
                  <a:schemeClr val="accent1"/>
                </a:solidFill>
              </a:defRPr>
            </a:lvl8pPr>
            <a:lvl9pPr marL="2285943" indent="0">
              <a:buNone/>
              <a:defRPr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dirty="0" smtClean="0"/>
              <a:t>Click to add longer text 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4584700" y="426705"/>
            <a:ext cx="0" cy="5990425"/>
          </a:xfrm>
          <a:prstGeom prst="line">
            <a:avLst/>
          </a:prstGeom>
          <a:ln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2"/>
          <p:cNvSpPr>
            <a:spLocks noGrp="1"/>
          </p:cNvSpPr>
          <p:nvPr>
            <p:ph sz="quarter" idx="14" hasCustomPrompt="1"/>
          </p:nvPr>
        </p:nvSpPr>
        <p:spPr>
          <a:xfrm>
            <a:off x="358815" y="1598905"/>
            <a:ext cx="3773223" cy="3646025"/>
          </a:xfrm>
          <a:prstGeom prst="rect">
            <a:avLst/>
          </a:prstGeom>
        </p:spPr>
        <p:txBody>
          <a:bodyPr anchor="ctr"/>
          <a:lstStyle>
            <a:lvl1pPr algn="r">
              <a:lnSpc>
                <a:spcPct val="100000"/>
              </a:lnSpc>
              <a:defRPr sz="3600" b="0" i="0">
                <a:latin typeface="+mj-lt"/>
                <a:ea typeface="Gotham Rounded Light" charset="0"/>
                <a:cs typeface="Gotham Rounded Light" charset="0"/>
              </a:defRPr>
            </a:lvl1pPr>
          </a:lstStyle>
          <a:p>
            <a:pPr lvl="0"/>
            <a:r>
              <a:rPr lang="en-US" dirty="0" smtClean="0"/>
              <a:t>Click to Add Title or Click Icon to Add Graphic</a:t>
            </a:r>
            <a:endParaRPr 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-1463041" y="1"/>
            <a:ext cx="146304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914377"/>
            <a:r>
              <a:rPr lang="en-US" sz="1400" dirty="0" smtClean="0">
                <a:solidFill>
                  <a:srgbClr val="404040"/>
                </a:solidFill>
              </a:rPr>
              <a:t>This slide is </a:t>
            </a:r>
            <a:r>
              <a:rPr lang="en-US" sz="1400" b="1" dirty="0" smtClean="0">
                <a:solidFill>
                  <a:srgbClr val="F05A28"/>
                </a:solidFill>
              </a:rPr>
              <a:t>preset</a:t>
            </a:r>
            <a:r>
              <a:rPr lang="en-US" sz="1400" dirty="0" smtClean="0">
                <a:solidFill>
                  <a:srgbClr val="F05A28"/>
                </a:solidFill>
              </a:rPr>
              <a:t> </a:t>
            </a:r>
            <a:r>
              <a:rPr lang="en-US" sz="1400" dirty="0" smtClean="0">
                <a:solidFill>
                  <a:srgbClr val="404040"/>
                </a:solidFill>
              </a:rPr>
              <a:t>with </a:t>
            </a:r>
            <a:r>
              <a:rPr lang="en-US" sz="1400" b="1" dirty="0" smtClean="0">
                <a:solidFill>
                  <a:srgbClr val="F05A28"/>
                </a:solidFill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500358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6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7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8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9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Spea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 userDrawn="1"/>
        </p:nvGrpSpPr>
        <p:grpSpPr>
          <a:xfrm>
            <a:off x="1905000" y="685800"/>
            <a:ext cx="8382000" cy="4855524"/>
            <a:chOff x="381000" y="622862"/>
            <a:chExt cx="3581400" cy="5157228"/>
          </a:xfrm>
        </p:grpSpPr>
        <p:sp>
          <p:nvSpPr>
            <p:cNvPr id="3" name="Rectangle 2"/>
            <p:cNvSpPr/>
            <p:nvPr userDrawn="1"/>
          </p:nvSpPr>
          <p:spPr>
            <a:xfrm>
              <a:off x="381000" y="622862"/>
              <a:ext cx="3581400" cy="51572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63500" dir="3600000" algn="ctr" rotWithShape="0">
                <a:srgbClr val="000000">
                  <a:alpha val="5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/>
            <p:cNvSpPr/>
            <p:nvPr userDrawn="1"/>
          </p:nvSpPr>
          <p:spPr>
            <a:xfrm>
              <a:off x="381000" y="622862"/>
              <a:ext cx="1584622" cy="5157228"/>
            </a:xfrm>
            <a:prstGeom prst="rect">
              <a:avLst/>
            </a:prstGeom>
            <a:solidFill>
              <a:srgbClr val="FF7F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Picture Placeholder 6"/>
          <p:cNvSpPr>
            <a:spLocks noGrp="1"/>
          </p:cNvSpPr>
          <p:nvPr>
            <p:ph type="pic" sz="quarter" idx="26" hasCustomPrompt="1"/>
          </p:nvPr>
        </p:nvSpPr>
        <p:spPr>
          <a:xfrm>
            <a:off x="2399449" y="1324450"/>
            <a:ext cx="2719792" cy="2637950"/>
          </a:xfrm>
          <a:prstGeom prst="ellipse">
            <a:avLst/>
          </a:prstGeom>
          <a:ln w="101600">
            <a:solidFill>
              <a:schemeClr val="bg1"/>
            </a:solidFill>
          </a:ln>
        </p:spPr>
        <p:txBody>
          <a:bodyPr wrap="none"/>
          <a:lstStyle>
            <a:lvl1pPr marL="0" indent="0" algn="ctr">
              <a:buFontTx/>
              <a:buNone/>
              <a:defRPr sz="20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Drag picture to </a:t>
            </a:r>
            <a:br>
              <a:rPr lang="en-US" dirty="0" smtClean="0"/>
            </a:br>
            <a:r>
              <a:rPr lang="en-US" dirty="0" smtClean="0"/>
              <a:t>placeholder or </a:t>
            </a:r>
            <a:br>
              <a:rPr lang="en-US" dirty="0" smtClean="0"/>
            </a:br>
            <a:r>
              <a:rPr lang="en-US" dirty="0" smtClean="0"/>
              <a:t>click icon to add</a:t>
            </a:r>
            <a:endParaRPr lang="en-US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29" hasCustomPrompt="1"/>
          </p:nvPr>
        </p:nvSpPr>
        <p:spPr>
          <a:xfrm>
            <a:off x="5897879" y="1121935"/>
            <a:ext cx="4008121" cy="4059665"/>
          </a:xfrm>
          <a:prstGeom prst="rect">
            <a:avLst/>
          </a:prstGeom>
          <a:noFill/>
          <a:ln w="38100">
            <a:noFill/>
          </a:ln>
        </p:spPr>
        <p:txBody>
          <a:bodyPr wrap="square" lIns="182880" tIns="0" rIns="182880" bIns="91440">
            <a:noAutofit/>
          </a:bodyPr>
          <a:lstStyle>
            <a:lvl1pPr marL="0" indent="0">
              <a:lnSpc>
                <a:spcPct val="100000"/>
              </a:lnSpc>
              <a:buNone/>
              <a:defRPr sz="1600" b="0" i="0" baseline="0">
                <a:solidFill>
                  <a:srgbClr val="636466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 sz="2000" b="0" i="0">
                <a:solidFill>
                  <a:schemeClr val="bg1"/>
                </a:solidFill>
                <a:latin typeface="Gotham Book" charset="0"/>
                <a:ea typeface="Gotham Book" charset="0"/>
                <a:cs typeface="Gotham Book" charset="0"/>
              </a:defRPr>
            </a:lvl2pPr>
          </a:lstStyle>
          <a:p>
            <a:pPr lvl="0"/>
            <a:r>
              <a:rPr lang="en-US" dirty="0" smtClean="0"/>
              <a:t>A medium bio about this person. Keep it under 400 characters. They know what they’re about. </a:t>
            </a:r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2006745" y="4343400"/>
            <a:ext cx="3505200" cy="35203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500" b="0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 sz="2000" b="0" i="0">
                <a:solidFill>
                  <a:schemeClr val="bg1"/>
                </a:solidFill>
                <a:latin typeface="Gotham Book" charset="0"/>
                <a:ea typeface="Gotham Book" charset="0"/>
                <a:cs typeface="Gotham Book" charset="0"/>
              </a:defRPr>
            </a:lvl2pPr>
          </a:lstStyle>
          <a:p>
            <a:pPr lvl="0"/>
            <a:r>
              <a:rPr lang="en-US" dirty="0" smtClean="0"/>
              <a:t>Full Name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2006745" y="4770461"/>
            <a:ext cx="3505200" cy="299493"/>
          </a:xfrm>
          <a:prstGeom prst="rect">
            <a:avLst/>
          </a:prstGeom>
        </p:spPr>
        <p:txBody>
          <a:bodyPr tIns="0"/>
          <a:lstStyle>
            <a:lvl1pPr marL="0" indent="0" algn="ctr">
              <a:buNone/>
              <a:defRPr sz="2200" b="0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 sz="2000" b="0" i="0">
                <a:solidFill>
                  <a:schemeClr val="bg1"/>
                </a:solidFill>
                <a:latin typeface="Gotham Book" charset="0"/>
                <a:ea typeface="Gotham Book" charset="0"/>
                <a:cs typeface="Gotham Book" charset="0"/>
              </a:defRPr>
            </a:lvl2pPr>
          </a:lstStyle>
          <a:p>
            <a:pPr lvl="0"/>
            <a:r>
              <a:rPr lang="en-US" dirty="0" smtClean="0"/>
              <a:t>Company Title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Speak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 userDrawn="1"/>
        </p:nvGrpSpPr>
        <p:grpSpPr>
          <a:xfrm>
            <a:off x="1143000" y="557772"/>
            <a:ext cx="4648200" cy="5157228"/>
            <a:chOff x="381000" y="622862"/>
            <a:chExt cx="3581400" cy="5157228"/>
          </a:xfrm>
        </p:grpSpPr>
        <p:sp>
          <p:nvSpPr>
            <p:cNvPr id="3" name="Rectangle 2"/>
            <p:cNvSpPr/>
            <p:nvPr userDrawn="1"/>
          </p:nvSpPr>
          <p:spPr>
            <a:xfrm>
              <a:off x="381000" y="622862"/>
              <a:ext cx="3581400" cy="51572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63500" dir="3600000" algn="ctr" rotWithShape="0">
                <a:srgbClr val="000000">
                  <a:alpha val="5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/>
            <p:cNvSpPr/>
            <p:nvPr userDrawn="1"/>
          </p:nvSpPr>
          <p:spPr>
            <a:xfrm>
              <a:off x="381000" y="622862"/>
              <a:ext cx="3581400" cy="2577538"/>
            </a:xfrm>
            <a:prstGeom prst="rect">
              <a:avLst/>
            </a:prstGeom>
            <a:solidFill>
              <a:srgbClr val="FF7F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Picture Placeholder 6"/>
          <p:cNvSpPr>
            <a:spLocks noGrp="1"/>
          </p:cNvSpPr>
          <p:nvPr>
            <p:ph type="pic" sz="quarter" idx="25" hasCustomPrompt="1"/>
          </p:nvPr>
        </p:nvSpPr>
        <p:spPr>
          <a:xfrm>
            <a:off x="2838450" y="838200"/>
            <a:ext cx="1257300" cy="1219465"/>
          </a:xfrm>
          <a:prstGeom prst="ellipse">
            <a:avLst/>
          </a:prstGeom>
          <a:ln w="63500">
            <a:solidFill>
              <a:schemeClr val="bg1"/>
            </a:solidFill>
          </a:ln>
        </p:spPr>
        <p:txBody>
          <a:bodyPr wrap="none"/>
          <a:lstStyle>
            <a:lvl1pPr marL="0" indent="0" algn="ctr">
              <a:buFontTx/>
              <a:buNone/>
              <a:defRPr sz="16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Drag picture to </a:t>
            </a:r>
            <a:br>
              <a:rPr lang="en-US" dirty="0" smtClean="0"/>
            </a:br>
            <a:r>
              <a:rPr lang="en-US" dirty="0" smtClean="0"/>
              <a:t>placeholder or </a:t>
            </a:r>
            <a:br>
              <a:rPr lang="en-US" dirty="0" smtClean="0"/>
            </a:br>
            <a:r>
              <a:rPr lang="en-US" dirty="0" smtClean="0"/>
              <a:t>click icon to add</a:t>
            </a:r>
            <a:endParaRPr lang="en-US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1371600" y="2209800"/>
            <a:ext cx="4191000" cy="35203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800" b="0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 sz="2000" b="0" i="0">
                <a:solidFill>
                  <a:schemeClr val="bg1"/>
                </a:solidFill>
                <a:latin typeface="Gotham Book" charset="0"/>
                <a:ea typeface="Gotham Book" charset="0"/>
                <a:cs typeface="Gotham Book" charset="0"/>
              </a:defRPr>
            </a:lvl2pPr>
          </a:lstStyle>
          <a:p>
            <a:pPr lvl="0"/>
            <a:r>
              <a:rPr lang="en-US" dirty="0" smtClean="0"/>
              <a:t>Full Name</a:t>
            </a:r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1371600" y="2672307"/>
            <a:ext cx="4191000" cy="299493"/>
          </a:xfrm>
          <a:prstGeom prst="rect">
            <a:avLst/>
          </a:prstGeom>
        </p:spPr>
        <p:txBody>
          <a:bodyPr tIns="0"/>
          <a:lstStyle>
            <a:lvl1pPr marL="0" indent="0" algn="ctr">
              <a:buNone/>
              <a:defRPr sz="2200" b="0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 sz="2000" b="0" i="0">
                <a:solidFill>
                  <a:schemeClr val="bg1"/>
                </a:solidFill>
                <a:latin typeface="Gotham Book" charset="0"/>
                <a:ea typeface="Gotham Book" charset="0"/>
                <a:cs typeface="Gotham Book" charset="0"/>
              </a:defRPr>
            </a:lvl2pPr>
          </a:lstStyle>
          <a:p>
            <a:pPr lvl="0"/>
            <a:r>
              <a:rPr lang="en-US" dirty="0" smtClean="0"/>
              <a:t>Company Title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1371600" y="3457153"/>
            <a:ext cx="4191000" cy="2040357"/>
          </a:xfrm>
          <a:prstGeom prst="rect">
            <a:avLst/>
          </a:prstGeom>
          <a:noFill/>
          <a:ln w="38100">
            <a:noFill/>
          </a:ln>
        </p:spPr>
        <p:txBody>
          <a:bodyPr wrap="square" lIns="182880" tIns="0" rIns="182880" bIns="91440">
            <a:noAutofit/>
          </a:bodyPr>
          <a:lstStyle>
            <a:lvl1pPr marL="0" indent="0">
              <a:lnSpc>
                <a:spcPct val="100000"/>
              </a:lnSpc>
              <a:buNone/>
              <a:defRPr sz="1600" b="0" i="0" baseline="0">
                <a:solidFill>
                  <a:srgbClr val="636466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 sz="2000" b="0" i="0">
                <a:solidFill>
                  <a:schemeClr val="bg1"/>
                </a:solidFill>
                <a:latin typeface="Gotham Book" charset="0"/>
                <a:ea typeface="Gotham Book" charset="0"/>
                <a:cs typeface="Gotham Book" charset="0"/>
              </a:defRPr>
            </a:lvl2pPr>
          </a:lstStyle>
          <a:p>
            <a:pPr lvl="0"/>
            <a:r>
              <a:rPr lang="en-US" dirty="0" smtClean="0"/>
              <a:t>A small bio about this person. Keep it under 300 characters. They know what they’re about. </a:t>
            </a:r>
          </a:p>
        </p:txBody>
      </p:sp>
      <p:grpSp>
        <p:nvGrpSpPr>
          <p:cNvPr id="9" name="Group 8"/>
          <p:cNvGrpSpPr/>
          <p:nvPr userDrawn="1"/>
        </p:nvGrpSpPr>
        <p:grpSpPr>
          <a:xfrm>
            <a:off x="6400800" y="557772"/>
            <a:ext cx="4648200" cy="5157228"/>
            <a:chOff x="381000" y="622862"/>
            <a:chExt cx="3581400" cy="5157228"/>
          </a:xfrm>
        </p:grpSpPr>
        <p:sp>
          <p:nvSpPr>
            <p:cNvPr id="10" name="Rectangle 9"/>
            <p:cNvSpPr/>
            <p:nvPr userDrawn="1"/>
          </p:nvSpPr>
          <p:spPr>
            <a:xfrm>
              <a:off x="381000" y="622862"/>
              <a:ext cx="3581400" cy="51572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63500" dir="3600000" algn="ctr" rotWithShape="0">
                <a:srgbClr val="000000">
                  <a:alpha val="5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381000" y="622862"/>
              <a:ext cx="3581400" cy="2577538"/>
            </a:xfrm>
            <a:prstGeom prst="rect">
              <a:avLst/>
            </a:prstGeom>
            <a:solidFill>
              <a:srgbClr val="59BA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Picture Placeholder 6"/>
          <p:cNvSpPr>
            <a:spLocks noGrp="1"/>
          </p:cNvSpPr>
          <p:nvPr>
            <p:ph type="pic" sz="quarter" idx="26" hasCustomPrompt="1"/>
          </p:nvPr>
        </p:nvSpPr>
        <p:spPr>
          <a:xfrm>
            <a:off x="8096250" y="838200"/>
            <a:ext cx="1257300" cy="1219465"/>
          </a:xfrm>
          <a:prstGeom prst="ellipse">
            <a:avLst/>
          </a:prstGeom>
          <a:ln w="63500">
            <a:solidFill>
              <a:schemeClr val="bg1"/>
            </a:solidFill>
          </a:ln>
        </p:spPr>
        <p:txBody>
          <a:bodyPr wrap="none"/>
          <a:lstStyle>
            <a:lvl1pPr marL="0" indent="0" algn="ctr">
              <a:buFontTx/>
              <a:buNone/>
              <a:defRPr sz="16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Drag picture to </a:t>
            </a:r>
            <a:br>
              <a:rPr lang="en-US" dirty="0" smtClean="0"/>
            </a:br>
            <a:r>
              <a:rPr lang="en-US" dirty="0" smtClean="0"/>
              <a:t>placeholder or </a:t>
            </a:r>
            <a:br>
              <a:rPr lang="en-US" dirty="0" smtClean="0"/>
            </a:br>
            <a:r>
              <a:rPr lang="en-US" dirty="0" smtClean="0"/>
              <a:t>click icon to add</a:t>
            </a:r>
            <a:endParaRPr lang="en-US" dirty="0"/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7" hasCustomPrompt="1"/>
          </p:nvPr>
        </p:nvSpPr>
        <p:spPr>
          <a:xfrm>
            <a:off x="6629400" y="2220910"/>
            <a:ext cx="4191000" cy="35203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800" b="0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 sz="2000" b="0" i="0">
                <a:solidFill>
                  <a:schemeClr val="bg1"/>
                </a:solidFill>
                <a:latin typeface="Gotham Book" charset="0"/>
                <a:ea typeface="Gotham Book" charset="0"/>
                <a:cs typeface="Gotham Book" charset="0"/>
              </a:defRPr>
            </a:lvl2pPr>
          </a:lstStyle>
          <a:p>
            <a:pPr lvl="0"/>
            <a:r>
              <a:rPr lang="en-US" dirty="0" smtClean="0"/>
              <a:t>Full Name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8" hasCustomPrompt="1"/>
          </p:nvPr>
        </p:nvSpPr>
        <p:spPr>
          <a:xfrm>
            <a:off x="6629400" y="2672307"/>
            <a:ext cx="4191000" cy="299493"/>
          </a:xfrm>
          <a:prstGeom prst="rect">
            <a:avLst/>
          </a:prstGeom>
        </p:spPr>
        <p:txBody>
          <a:bodyPr tIns="0"/>
          <a:lstStyle>
            <a:lvl1pPr marL="0" indent="0" algn="ctr">
              <a:buNone/>
              <a:defRPr sz="2200" b="0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 sz="2000" b="0" i="0">
                <a:solidFill>
                  <a:schemeClr val="bg1"/>
                </a:solidFill>
                <a:latin typeface="Gotham Book" charset="0"/>
                <a:ea typeface="Gotham Book" charset="0"/>
                <a:cs typeface="Gotham Book" charset="0"/>
              </a:defRPr>
            </a:lvl2pPr>
          </a:lstStyle>
          <a:p>
            <a:pPr lvl="0"/>
            <a:r>
              <a:rPr lang="en-US" dirty="0" smtClean="0"/>
              <a:t>Company Title</a:t>
            </a:r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29" hasCustomPrompt="1"/>
          </p:nvPr>
        </p:nvSpPr>
        <p:spPr>
          <a:xfrm>
            <a:off x="6629400" y="3457153"/>
            <a:ext cx="4191000" cy="2040357"/>
          </a:xfrm>
          <a:prstGeom prst="rect">
            <a:avLst/>
          </a:prstGeom>
          <a:noFill/>
          <a:ln w="38100">
            <a:noFill/>
          </a:ln>
        </p:spPr>
        <p:txBody>
          <a:bodyPr wrap="square" lIns="182880" tIns="0" rIns="182880" bIns="91440">
            <a:noAutofit/>
          </a:bodyPr>
          <a:lstStyle>
            <a:lvl1pPr marL="0" indent="0">
              <a:lnSpc>
                <a:spcPct val="100000"/>
              </a:lnSpc>
              <a:buNone/>
              <a:defRPr sz="1600" b="0" i="0" baseline="0">
                <a:solidFill>
                  <a:srgbClr val="636466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 sz="2000" b="0" i="0">
                <a:solidFill>
                  <a:schemeClr val="bg1"/>
                </a:solidFill>
                <a:latin typeface="Gotham Book" charset="0"/>
                <a:ea typeface="Gotham Book" charset="0"/>
                <a:cs typeface="Gotham Book" charset="0"/>
              </a:defRPr>
            </a:lvl2pPr>
          </a:lstStyle>
          <a:p>
            <a:pPr lvl="0"/>
            <a:r>
              <a:rPr lang="en-US" dirty="0" smtClean="0"/>
              <a:t>A small bio about this person. Keep it under 300 characters. They know what they’re about. 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Speak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 userDrawn="1"/>
        </p:nvGrpSpPr>
        <p:grpSpPr>
          <a:xfrm>
            <a:off x="381000" y="557772"/>
            <a:ext cx="3657600" cy="5157228"/>
            <a:chOff x="381000" y="622862"/>
            <a:chExt cx="3581400" cy="5157228"/>
          </a:xfrm>
        </p:grpSpPr>
        <p:sp>
          <p:nvSpPr>
            <p:cNvPr id="3" name="Rectangle 2"/>
            <p:cNvSpPr/>
            <p:nvPr userDrawn="1"/>
          </p:nvSpPr>
          <p:spPr>
            <a:xfrm>
              <a:off x="381000" y="622862"/>
              <a:ext cx="3581400" cy="51572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63500" dir="3600000" algn="ctr" rotWithShape="0">
                <a:srgbClr val="000000">
                  <a:alpha val="5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/>
            <p:cNvSpPr/>
            <p:nvPr userDrawn="1"/>
          </p:nvSpPr>
          <p:spPr>
            <a:xfrm>
              <a:off x="381000" y="622862"/>
              <a:ext cx="3581400" cy="2577538"/>
            </a:xfrm>
            <a:prstGeom prst="rect">
              <a:avLst/>
            </a:prstGeom>
            <a:solidFill>
              <a:srgbClr val="59BA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Picture Placeholder 6"/>
          <p:cNvSpPr>
            <a:spLocks noGrp="1"/>
          </p:cNvSpPr>
          <p:nvPr>
            <p:ph type="pic" sz="quarter" idx="25" hasCustomPrompt="1"/>
          </p:nvPr>
        </p:nvSpPr>
        <p:spPr>
          <a:xfrm>
            <a:off x="1619250" y="877616"/>
            <a:ext cx="1257300" cy="1219465"/>
          </a:xfrm>
          <a:prstGeom prst="ellipse">
            <a:avLst/>
          </a:prstGeom>
          <a:ln w="63500">
            <a:solidFill>
              <a:schemeClr val="bg1"/>
            </a:solidFill>
          </a:ln>
        </p:spPr>
        <p:txBody>
          <a:bodyPr wrap="none"/>
          <a:lstStyle>
            <a:lvl1pPr marL="0" indent="0" algn="ctr">
              <a:buFontTx/>
              <a:buNone/>
              <a:defRPr sz="14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Drag picture to </a:t>
            </a:r>
            <a:br>
              <a:rPr lang="en-US" dirty="0" smtClean="0"/>
            </a:br>
            <a:r>
              <a:rPr lang="en-US" dirty="0" smtClean="0"/>
              <a:t>placeholder or </a:t>
            </a:r>
            <a:br>
              <a:rPr lang="en-US" dirty="0" smtClean="0"/>
            </a:br>
            <a:r>
              <a:rPr lang="en-US" dirty="0" smtClean="0"/>
              <a:t>click icon to add</a:t>
            </a:r>
            <a:endParaRPr lang="en-US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2220910"/>
            <a:ext cx="3505200" cy="35203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500" b="0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 sz="2000" b="0" i="0">
                <a:solidFill>
                  <a:schemeClr val="bg1"/>
                </a:solidFill>
                <a:latin typeface="Gotham Book" charset="0"/>
                <a:ea typeface="Gotham Book" charset="0"/>
                <a:cs typeface="Gotham Book" charset="0"/>
              </a:defRPr>
            </a:lvl2pPr>
          </a:lstStyle>
          <a:p>
            <a:pPr lvl="0"/>
            <a:r>
              <a:rPr lang="en-US" dirty="0" smtClean="0"/>
              <a:t>Full Name</a:t>
            </a:r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2647971"/>
            <a:ext cx="3505200" cy="299493"/>
          </a:xfrm>
          <a:prstGeom prst="rect">
            <a:avLst/>
          </a:prstGeom>
        </p:spPr>
        <p:txBody>
          <a:bodyPr tIns="0"/>
          <a:lstStyle>
            <a:lvl1pPr marL="0" indent="0" algn="ctr">
              <a:buNone/>
              <a:defRPr sz="2000" b="0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 sz="2000" b="0" i="0">
                <a:solidFill>
                  <a:schemeClr val="bg1"/>
                </a:solidFill>
                <a:latin typeface="Gotham Book" charset="0"/>
                <a:ea typeface="Gotham Book" charset="0"/>
                <a:cs typeface="Gotham Book" charset="0"/>
              </a:defRPr>
            </a:lvl2pPr>
          </a:lstStyle>
          <a:p>
            <a:pPr lvl="0"/>
            <a:r>
              <a:rPr lang="en-US" dirty="0" smtClean="0"/>
              <a:t>Company Title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533400" y="3457153"/>
            <a:ext cx="3352800" cy="2040357"/>
          </a:xfrm>
          <a:prstGeom prst="rect">
            <a:avLst/>
          </a:prstGeom>
          <a:noFill/>
          <a:ln w="38100">
            <a:noFill/>
          </a:ln>
        </p:spPr>
        <p:txBody>
          <a:bodyPr wrap="square" lIns="182880" tIns="0" rIns="182880" bIns="91440">
            <a:noAutofit/>
          </a:bodyPr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600" b="0" i="0" baseline="0">
                <a:solidFill>
                  <a:srgbClr val="636466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 sz="2000" b="0" i="0">
                <a:solidFill>
                  <a:schemeClr val="bg1"/>
                </a:solidFill>
                <a:latin typeface="Gotham Book" charset="0"/>
                <a:ea typeface="Gotham Book" charset="0"/>
                <a:cs typeface="Gotham Book" charset="0"/>
              </a:defRPr>
            </a:lvl2pPr>
          </a:lstStyle>
          <a:p>
            <a:pPr lvl="0"/>
            <a:r>
              <a:rPr lang="en-US" dirty="0" smtClean="0"/>
              <a:t>A short bio about this person. Keep it under 200 characters. They know what they’re about. </a:t>
            </a:r>
          </a:p>
        </p:txBody>
      </p:sp>
      <p:grpSp>
        <p:nvGrpSpPr>
          <p:cNvPr id="9" name="Group 8"/>
          <p:cNvGrpSpPr/>
          <p:nvPr userDrawn="1"/>
        </p:nvGrpSpPr>
        <p:grpSpPr>
          <a:xfrm>
            <a:off x="4267200" y="557772"/>
            <a:ext cx="3657600" cy="5157228"/>
            <a:chOff x="381000" y="622862"/>
            <a:chExt cx="3581400" cy="5157228"/>
          </a:xfrm>
        </p:grpSpPr>
        <p:sp>
          <p:nvSpPr>
            <p:cNvPr id="10" name="Rectangle 9"/>
            <p:cNvSpPr/>
            <p:nvPr userDrawn="1"/>
          </p:nvSpPr>
          <p:spPr>
            <a:xfrm>
              <a:off x="381000" y="622862"/>
              <a:ext cx="3581400" cy="51572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63500" dir="3600000" algn="ctr" rotWithShape="0">
                <a:srgbClr val="000000">
                  <a:alpha val="5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381000" y="622862"/>
              <a:ext cx="3581400" cy="2577538"/>
            </a:xfrm>
            <a:prstGeom prst="rect">
              <a:avLst/>
            </a:prstGeom>
            <a:solidFill>
              <a:srgbClr val="038A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Picture Placeholder 6"/>
          <p:cNvSpPr>
            <a:spLocks noGrp="1"/>
          </p:cNvSpPr>
          <p:nvPr>
            <p:ph type="pic" sz="quarter" idx="26" hasCustomPrompt="1"/>
          </p:nvPr>
        </p:nvSpPr>
        <p:spPr>
          <a:xfrm>
            <a:off x="5505450" y="877616"/>
            <a:ext cx="1257300" cy="1219465"/>
          </a:xfrm>
          <a:prstGeom prst="ellipse">
            <a:avLst/>
          </a:prstGeom>
          <a:ln w="63500">
            <a:solidFill>
              <a:schemeClr val="bg1"/>
            </a:solidFill>
          </a:ln>
        </p:spPr>
        <p:txBody>
          <a:bodyPr wrap="none"/>
          <a:lstStyle>
            <a:lvl1pPr marL="0" indent="0" algn="ctr">
              <a:buFontTx/>
              <a:buNone/>
              <a:defRPr sz="14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Drag picture to </a:t>
            </a:r>
            <a:br>
              <a:rPr lang="en-US" dirty="0" smtClean="0"/>
            </a:br>
            <a:r>
              <a:rPr lang="en-US" dirty="0" smtClean="0"/>
              <a:t>placeholder or </a:t>
            </a:r>
            <a:br>
              <a:rPr lang="en-US" dirty="0" smtClean="0"/>
            </a:br>
            <a:r>
              <a:rPr lang="en-US" dirty="0" smtClean="0"/>
              <a:t>click icon to add</a:t>
            </a:r>
            <a:endParaRPr lang="en-US" dirty="0"/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7" hasCustomPrompt="1"/>
          </p:nvPr>
        </p:nvSpPr>
        <p:spPr>
          <a:xfrm>
            <a:off x="4343400" y="2220910"/>
            <a:ext cx="3505200" cy="35203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500" b="0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 sz="2000" b="0" i="0">
                <a:solidFill>
                  <a:schemeClr val="bg1"/>
                </a:solidFill>
                <a:latin typeface="Gotham Book" charset="0"/>
                <a:ea typeface="Gotham Book" charset="0"/>
                <a:cs typeface="Gotham Book" charset="0"/>
              </a:defRPr>
            </a:lvl2pPr>
          </a:lstStyle>
          <a:p>
            <a:pPr lvl="0"/>
            <a:r>
              <a:rPr lang="en-US" dirty="0" smtClean="0"/>
              <a:t>Full Name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8" hasCustomPrompt="1"/>
          </p:nvPr>
        </p:nvSpPr>
        <p:spPr>
          <a:xfrm>
            <a:off x="4343400" y="2647971"/>
            <a:ext cx="3505200" cy="299493"/>
          </a:xfrm>
          <a:prstGeom prst="rect">
            <a:avLst/>
          </a:prstGeom>
        </p:spPr>
        <p:txBody>
          <a:bodyPr tIns="0"/>
          <a:lstStyle>
            <a:lvl1pPr marL="0" indent="0" algn="ctr">
              <a:buNone/>
              <a:defRPr sz="2000" b="0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 sz="2000" b="0" i="0">
                <a:solidFill>
                  <a:schemeClr val="bg1"/>
                </a:solidFill>
                <a:latin typeface="Gotham Book" charset="0"/>
                <a:ea typeface="Gotham Book" charset="0"/>
                <a:cs typeface="Gotham Book" charset="0"/>
              </a:defRPr>
            </a:lvl2pPr>
          </a:lstStyle>
          <a:p>
            <a:pPr lvl="0"/>
            <a:r>
              <a:rPr lang="en-US" dirty="0" smtClean="0"/>
              <a:t>Company Title</a:t>
            </a:r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29" hasCustomPrompt="1"/>
          </p:nvPr>
        </p:nvSpPr>
        <p:spPr>
          <a:xfrm>
            <a:off x="4419600" y="3457153"/>
            <a:ext cx="3352800" cy="2040357"/>
          </a:xfrm>
          <a:prstGeom prst="rect">
            <a:avLst/>
          </a:prstGeom>
          <a:noFill/>
          <a:ln w="38100">
            <a:noFill/>
          </a:ln>
        </p:spPr>
        <p:txBody>
          <a:bodyPr wrap="square" lIns="182880" tIns="0" rIns="182880" bIns="91440">
            <a:noAutofit/>
          </a:bodyPr>
          <a:lstStyle>
            <a:lvl1pPr marL="0" indent="0">
              <a:lnSpc>
                <a:spcPct val="100000"/>
              </a:lnSpc>
              <a:buNone/>
              <a:defRPr sz="1600" b="0" i="0" baseline="0">
                <a:solidFill>
                  <a:srgbClr val="636466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 sz="2000" b="0" i="0">
                <a:solidFill>
                  <a:schemeClr val="bg1"/>
                </a:solidFill>
                <a:latin typeface="Gotham Book" charset="0"/>
                <a:ea typeface="Gotham Book" charset="0"/>
                <a:cs typeface="Gotham Book" charset="0"/>
              </a:defRPr>
            </a:lvl2pPr>
          </a:lstStyle>
          <a:p>
            <a:pPr lvl="0"/>
            <a:r>
              <a:rPr lang="en-US" dirty="0" smtClean="0"/>
              <a:t>A short bio about this person. Keep it under 200 characters. They know what they’re about. </a:t>
            </a:r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8153400" y="557772"/>
            <a:ext cx="3657600" cy="5157228"/>
            <a:chOff x="381000" y="622862"/>
            <a:chExt cx="3581400" cy="5157228"/>
          </a:xfrm>
        </p:grpSpPr>
        <p:sp>
          <p:nvSpPr>
            <p:cNvPr id="17" name="Rectangle 16"/>
            <p:cNvSpPr/>
            <p:nvPr userDrawn="1"/>
          </p:nvSpPr>
          <p:spPr>
            <a:xfrm>
              <a:off x="381000" y="622862"/>
              <a:ext cx="3581400" cy="51572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63500" dir="3600000" algn="ctr" rotWithShape="0">
                <a:srgbClr val="000000">
                  <a:alpha val="5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 userDrawn="1"/>
          </p:nvSpPr>
          <p:spPr>
            <a:xfrm>
              <a:off x="381000" y="622862"/>
              <a:ext cx="3581400" cy="2577538"/>
            </a:xfrm>
            <a:prstGeom prst="rect">
              <a:avLst/>
            </a:prstGeom>
            <a:solidFill>
              <a:srgbClr val="FF7F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Picture Placeholder 6"/>
          <p:cNvSpPr>
            <a:spLocks noGrp="1"/>
          </p:cNvSpPr>
          <p:nvPr>
            <p:ph type="pic" sz="quarter" idx="30" hasCustomPrompt="1"/>
          </p:nvPr>
        </p:nvSpPr>
        <p:spPr>
          <a:xfrm>
            <a:off x="9391650" y="877616"/>
            <a:ext cx="1257300" cy="1219465"/>
          </a:xfrm>
          <a:prstGeom prst="ellipse">
            <a:avLst/>
          </a:prstGeom>
          <a:ln w="63500">
            <a:solidFill>
              <a:schemeClr val="bg1"/>
            </a:solidFill>
          </a:ln>
        </p:spPr>
        <p:txBody>
          <a:bodyPr wrap="none"/>
          <a:lstStyle>
            <a:lvl1pPr marL="0" indent="0" algn="ctr">
              <a:buFontTx/>
              <a:buNone/>
              <a:defRPr sz="14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Drag picture to </a:t>
            </a:r>
            <a:br>
              <a:rPr lang="en-US" dirty="0" smtClean="0"/>
            </a:br>
            <a:r>
              <a:rPr lang="en-US" dirty="0" smtClean="0"/>
              <a:t>placeholder or </a:t>
            </a:r>
            <a:br>
              <a:rPr lang="en-US" dirty="0" smtClean="0"/>
            </a:br>
            <a:r>
              <a:rPr lang="en-US" dirty="0" smtClean="0"/>
              <a:t>click icon to add</a:t>
            </a:r>
            <a:endParaRPr lang="en-US" dirty="0"/>
          </a:p>
        </p:txBody>
      </p:sp>
      <p:sp>
        <p:nvSpPr>
          <p:cNvPr id="20" name="Text Placeholder 7"/>
          <p:cNvSpPr>
            <a:spLocks noGrp="1"/>
          </p:cNvSpPr>
          <p:nvPr>
            <p:ph type="body" sz="quarter" idx="31" hasCustomPrompt="1"/>
          </p:nvPr>
        </p:nvSpPr>
        <p:spPr>
          <a:xfrm>
            <a:off x="8229600" y="2220910"/>
            <a:ext cx="3505200" cy="35203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500" b="0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 sz="2000" b="0" i="0">
                <a:solidFill>
                  <a:schemeClr val="bg1"/>
                </a:solidFill>
                <a:latin typeface="Gotham Book" charset="0"/>
                <a:ea typeface="Gotham Book" charset="0"/>
                <a:cs typeface="Gotham Book" charset="0"/>
              </a:defRPr>
            </a:lvl2pPr>
          </a:lstStyle>
          <a:p>
            <a:pPr lvl="0"/>
            <a:r>
              <a:rPr lang="en-US" dirty="0" smtClean="0"/>
              <a:t>Full Name</a:t>
            </a:r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32" hasCustomPrompt="1"/>
          </p:nvPr>
        </p:nvSpPr>
        <p:spPr>
          <a:xfrm>
            <a:off x="8229600" y="2647971"/>
            <a:ext cx="3505200" cy="299493"/>
          </a:xfrm>
          <a:prstGeom prst="rect">
            <a:avLst/>
          </a:prstGeom>
        </p:spPr>
        <p:txBody>
          <a:bodyPr tIns="0"/>
          <a:lstStyle>
            <a:lvl1pPr marL="0" indent="0" algn="ctr">
              <a:buNone/>
              <a:defRPr sz="2000" b="0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 sz="2000" b="0" i="0">
                <a:solidFill>
                  <a:schemeClr val="bg1"/>
                </a:solidFill>
                <a:latin typeface="Gotham Book" charset="0"/>
                <a:ea typeface="Gotham Book" charset="0"/>
                <a:cs typeface="Gotham Book" charset="0"/>
              </a:defRPr>
            </a:lvl2pPr>
          </a:lstStyle>
          <a:p>
            <a:pPr lvl="0"/>
            <a:r>
              <a:rPr lang="en-US" dirty="0" smtClean="0"/>
              <a:t>Company Title</a:t>
            </a:r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33" hasCustomPrompt="1"/>
          </p:nvPr>
        </p:nvSpPr>
        <p:spPr>
          <a:xfrm>
            <a:off x="8305800" y="3457153"/>
            <a:ext cx="3352800" cy="2040357"/>
          </a:xfrm>
          <a:prstGeom prst="rect">
            <a:avLst/>
          </a:prstGeom>
          <a:noFill/>
          <a:ln w="38100">
            <a:noFill/>
          </a:ln>
        </p:spPr>
        <p:txBody>
          <a:bodyPr wrap="square" lIns="182880" tIns="0" rIns="182880" bIns="91440">
            <a:noAutofit/>
          </a:bodyPr>
          <a:lstStyle>
            <a:lvl1pPr marL="0" indent="0">
              <a:lnSpc>
                <a:spcPct val="100000"/>
              </a:lnSpc>
              <a:buNone/>
              <a:defRPr sz="1600" b="0" i="0" baseline="0">
                <a:solidFill>
                  <a:srgbClr val="636466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 sz="2000" b="0" i="0">
                <a:solidFill>
                  <a:schemeClr val="bg1"/>
                </a:solidFill>
                <a:latin typeface="Gotham Book" charset="0"/>
                <a:ea typeface="Gotham Book" charset="0"/>
                <a:cs typeface="Gotham Book" charset="0"/>
              </a:defRPr>
            </a:lvl2pPr>
          </a:lstStyle>
          <a:p>
            <a:pPr lvl="0"/>
            <a:r>
              <a:rPr lang="en-US" dirty="0" smtClean="0"/>
              <a:t>A short bio about this person. Keep it under 200 characters. They know what they’re about. 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Speaker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 userDrawn="1"/>
        </p:nvGrpSpPr>
        <p:grpSpPr>
          <a:xfrm>
            <a:off x="1905000" y="783276"/>
            <a:ext cx="8382000" cy="4855524"/>
            <a:chOff x="381000" y="622862"/>
            <a:chExt cx="3581400" cy="5157228"/>
          </a:xfrm>
        </p:grpSpPr>
        <p:sp>
          <p:nvSpPr>
            <p:cNvPr id="3" name="Rectangle 2"/>
            <p:cNvSpPr/>
            <p:nvPr userDrawn="1"/>
          </p:nvSpPr>
          <p:spPr>
            <a:xfrm>
              <a:off x="381000" y="622862"/>
              <a:ext cx="3581400" cy="51572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63500" dir="3600000" algn="ctr" rotWithShape="0">
                <a:srgbClr val="000000">
                  <a:alpha val="5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/>
            <p:cNvSpPr/>
            <p:nvPr userDrawn="1"/>
          </p:nvSpPr>
          <p:spPr>
            <a:xfrm>
              <a:off x="381000" y="622862"/>
              <a:ext cx="3581400" cy="1375891"/>
            </a:xfrm>
            <a:prstGeom prst="rect">
              <a:avLst/>
            </a:prstGeom>
            <a:solidFill>
              <a:srgbClr val="FF7F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Text Placeholder 7"/>
          <p:cNvSpPr>
            <a:spLocks noGrp="1"/>
          </p:cNvSpPr>
          <p:nvPr>
            <p:ph type="body" sz="quarter" idx="29" hasCustomPrompt="1"/>
          </p:nvPr>
        </p:nvSpPr>
        <p:spPr>
          <a:xfrm>
            <a:off x="2092378" y="2326177"/>
            <a:ext cx="7966022" cy="3029099"/>
          </a:xfrm>
          <a:prstGeom prst="rect">
            <a:avLst/>
          </a:prstGeom>
          <a:noFill/>
          <a:ln w="38100">
            <a:noFill/>
          </a:ln>
        </p:spPr>
        <p:txBody>
          <a:bodyPr wrap="square" lIns="182880" tIns="0" rIns="182880" bIns="91440">
            <a:noAutofit/>
          </a:bodyPr>
          <a:lstStyle>
            <a:lvl1pPr marL="0" indent="0">
              <a:lnSpc>
                <a:spcPct val="100000"/>
              </a:lnSpc>
              <a:buNone/>
              <a:defRPr sz="1600" b="0" i="0" baseline="0">
                <a:solidFill>
                  <a:srgbClr val="636466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 sz="2000" b="0" i="0">
                <a:solidFill>
                  <a:schemeClr val="bg1"/>
                </a:solidFill>
                <a:latin typeface="Gotham Book" charset="0"/>
                <a:ea typeface="Gotham Book" charset="0"/>
                <a:cs typeface="Gotham Book" charset="0"/>
              </a:defRPr>
            </a:lvl2pPr>
          </a:lstStyle>
          <a:p>
            <a:pPr lvl="0"/>
            <a:r>
              <a:rPr lang="en-US" dirty="0" smtClean="0"/>
              <a:t>A large bio about this person. Keep it under 600 characters. They know what they’re about. </a:t>
            </a: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2209800" y="1011876"/>
            <a:ext cx="3886200" cy="35203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3200" b="0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 sz="2000" b="0" i="0">
                <a:solidFill>
                  <a:schemeClr val="bg1"/>
                </a:solidFill>
                <a:latin typeface="Gotham Book" charset="0"/>
                <a:ea typeface="Gotham Book" charset="0"/>
                <a:cs typeface="Gotham Book" charset="0"/>
              </a:defRPr>
            </a:lvl2pPr>
          </a:lstStyle>
          <a:p>
            <a:pPr lvl="0"/>
            <a:r>
              <a:rPr lang="en-US" dirty="0" smtClean="0"/>
              <a:t>Full Name</a:t>
            </a:r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2209800" y="1550583"/>
            <a:ext cx="3886200" cy="299493"/>
          </a:xfrm>
          <a:prstGeom prst="rect">
            <a:avLst/>
          </a:prstGeom>
        </p:spPr>
        <p:txBody>
          <a:bodyPr tIns="0"/>
          <a:lstStyle>
            <a:lvl1pPr marL="0" indent="0" algn="l">
              <a:buNone/>
              <a:defRPr sz="2400" b="0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 sz="2000" b="0" i="0">
                <a:solidFill>
                  <a:schemeClr val="bg1"/>
                </a:solidFill>
                <a:latin typeface="Gotham Book" charset="0"/>
                <a:ea typeface="Gotham Book" charset="0"/>
                <a:cs typeface="Gotham Book" charset="0"/>
              </a:defRPr>
            </a:lvl2pPr>
          </a:lstStyle>
          <a:p>
            <a:pPr lvl="0"/>
            <a:r>
              <a:rPr lang="en-US" dirty="0" smtClean="0"/>
              <a:t>Company Title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Speakers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 userDrawn="1"/>
        </p:nvGrpSpPr>
        <p:grpSpPr>
          <a:xfrm>
            <a:off x="1143000" y="557772"/>
            <a:ext cx="4648200" cy="5157228"/>
            <a:chOff x="381000" y="622862"/>
            <a:chExt cx="3581400" cy="5157228"/>
          </a:xfrm>
        </p:grpSpPr>
        <p:sp>
          <p:nvSpPr>
            <p:cNvPr id="3" name="Rectangle 2"/>
            <p:cNvSpPr/>
            <p:nvPr userDrawn="1"/>
          </p:nvSpPr>
          <p:spPr>
            <a:xfrm>
              <a:off x="381000" y="622862"/>
              <a:ext cx="3581400" cy="51572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63500" dir="3600000" algn="ctr" rotWithShape="0">
                <a:srgbClr val="000000">
                  <a:alpha val="5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/>
            <p:cNvSpPr/>
            <p:nvPr userDrawn="1"/>
          </p:nvSpPr>
          <p:spPr>
            <a:xfrm>
              <a:off x="381000" y="622862"/>
              <a:ext cx="3581400" cy="1423428"/>
            </a:xfrm>
            <a:prstGeom prst="rect">
              <a:avLst/>
            </a:prstGeom>
            <a:solidFill>
              <a:srgbClr val="59BA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1371600" y="894811"/>
            <a:ext cx="4191000" cy="35203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800" b="0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 sz="2000" b="0" i="0">
                <a:solidFill>
                  <a:schemeClr val="bg1"/>
                </a:solidFill>
                <a:latin typeface="Gotham Book" charset="0"/>
                <a:ea typeface="Gotham Book" charset="0"/>
                <a:cs typeface="Gotham Book" charset="0"/>
              </a:defRPr>
            </a:lvl2pPr>
          </a:lstStyle>
          <a:p>
            <a:pPr lvl="0"/>
            <a:r>
              <a:rPr lang="en-US" dirty="0" smtClean="0"/>
              <a:t>Full Name</a:t>
            </a: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1371600" y="1357318"/>
            <a:ext cx="4191000" cy="299493"/>
          </a:xfrm>
          <a:prstGeom prst="rect">
            <a:avLst/>
          </a:prstGeom>
        </p:spPr>
        <p:txBody>
          <a:bodyPr tIns="0"/>
          <a:lstStyle>
            <a:lvl1pPr marL="0" indent="0" algn="ctr">
              <a:buNone/>
              <a:defRPr sz="2200" b="0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 sz="2000" b="0" i="0">
                <a:solidFill>
                  <a:schemeClr val="bg1"/>
                </a:solidFill>
                <a:latin typeface="Gotham Book" charset="0"/>
                <a:ea typeface="Gotham Book" charset="0"/>
                <a:cs typeface="Gotham Book" charset="0"/>
              </a:defRPr>
            </a:lvl2pPr>
          </a:lstStyle>
          <a:p>
            <a:pPr lvl="0"/>
            <a:r>
              <a:rPr lang="en-US" dirty="0" smtClean="0"/>
              <a:t>Company Title</a:t>
            </a:r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1371600" y="2318239"/>
            <a:ext cx="4191000" cy="3179271"/>
          </a:xfrm>
          <a:prstGeom prst="rect">
            <a:avLst/>
          </a:prstGeom>
          <a:noFill/>
          <a:ln w="38100">
            <a:noFill/>
          </a:ln>
        </p:spPr>
        <p:txBody>
          <a:bodyPr wrap="square" lIns="182880" tIns="0" rIns="182880" bIns="91440">
            <a:noAutofit/>
          </a:bodyPr>
          <a:lstStyle>
            <a:lvl1pPr marL="0" indent="0">
              <a:lnSpc>
                <a:spcPct val="100000"/>
              </a:lnSpc>
              <a:buNone/>
              <a:defRPr sz="1600" b="0" i="0" baseline="0">
                <a:solidFill>
                  <a:srgbClr val="636466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 sz="2000" b="0" i="0">
                <a:solidFill>
                  <a:schemeClr val="bg1"/>
                </a:solidFill>
                <a:latin typeface="Gotham Book" charset="0"/>
                <a:ea typeface="Gotham Book" charset="0"/>
                <a:cs typeface="Gotham Book" charset="0"/>
              </a:defRPr>
            </a:lvl2pPr>
          </a:lstStyle>
          <a:p>
            <a:pPr lvl="0"/>
            <a:r>
              <a:rPr lang="en-US" dirty="0" smtClean="0"/>
              <a:t>A small bio about this person. Keep it under 300 characters. They know what they’re about. </a:t>
            </a:r>
          </a:p>
        </p:txBody>
      </p:sp>
      <p:grpSp>
        <p:nvGrpSpPr>
          <p:cNvPr id="8" name="Group 7"/>
          <p:cNvGrpSpPr/>
          <p:nvPr userDrawn="1"/>
        </p:nvGrpSpPr>
        <p:grpSpPr>
          <a:xfrm>
            <a:off x="6400800" y="557772"/>
            <a:ext cx="4648200" cy="5157228"/>
            <a:chOff x="381000" y="622862"/>
            <a:chExt cx="3581400" cy="5157228"/>
          </a:xfrm>
        </p:grpSpPr>
        <p:sp>
          <p:nvSpPr>
            <p:cNvPr id="9" name="Rectangle 8"/>
            <p:cNvSpPr/>
            <p:nvPr userDrawn="1"/>
          </p:nvSpPr>
          <p:spPr>
            <a:xfrm>
              <a:off x="381000" y="622862"/>
              <a:ext cx="3581400" cy="51572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63500" dir="3600000" algn="ctr" rotWithShape="0">
                <a:srgbClr val="000000">
                  <a:alpha val="5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 userDrawn="1"/>
          </p:nvSpPr>
          <p:spPr>
            <a:xfrm>
              <a:off x="381000" y="622862"/>
              <a:ext cx="3581400" cy="1423428"/>
            </a:xfrm>
            <a:prstGeom prst="rect">
              <a:avLst/>
            </a:prstGeom>
            <a:solidFill>
              <a:srgbClr val="FF7F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Text Placeholder 7"/>
          <p:cNvSpPr>
            <a:spLocks noGrp="1"/>
          </p:cNvSpPr>
          <p:nvPr>
            <p:ph type="body" sz="quarter" idx="27" hasCustomPrompt="1"/>
          </p:nvPr>
        </p:nvSpPr>
        <p:spPr>
          <a:xfrm>
            <a:off x="6629400" y="891763"/>
            <a:ext cx="4191000" cy="35203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800" b="0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 sz="2000" b="0" i="0">
                <a:solidFill>
                  <a:schemeClr val="bg1"/>
                </a:solidFill>
                <a:latin typeface="Gotham Book" charset="0"/>
                <a:ea typeface="Gotham Book" charset="0"/>
                <a:cs typeface="Gotham Book" charset="0"/>
              </a:defRPr>
            </a:lvl2pPr>
          </a:lstStyle>
          <a:p>
            <a:pPr lvl="0"/>
            <a:r>
              <a:rPr lang="en-US" dirty="0" smtClean="0"/>
              <a:t>Full Name</a:t>
            </a:r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28" hasCustomPrompt="1"/>
          </p:nvPr>
        </p:nvSpPr>
        <p:spPr>
          <a:xfrm>
            <a:off x="6629400" y="1343160"/>
            <a:ext cx="4191000" cy="299493"/>
          </a:xfrm>
          <a:prstGeom prst="rect">
            <a:avLst/>
          </a:prstGeom>
        </p:spPr>
        <p:txBody>
          <a:bodyPr tIns="0"/>
          <a:lstStyle>
            <a:lvl1pPr marL="0" indent="0" algn="ctr">
              <a:buNone/>
              <a:defRPr sz="2200" b="0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 sz="2000" b="0" i="0">
                <a:solidFill>
                  <a:schemeClr val="bg1"/>
                </a:solidFill>
                <a:latin typeface="Gotham Book" charset="0"/>
                <a:ea typeface="Gotham Book" charset="0"/>
                <a:cs typeface="Gotham Book" charset="0"/>
              </a:defRPr>
            </a:lvl2pPr>
          </a:lstStyle>
          <a:p>
            <a:pPr lvl="0"/>
            <a:r>
              <a:rPr lang="en-US" dirty="0" smtClean="0"/>
              <a:t>Company Title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9" hasCustomPrompt="1"/>
          </p:nvPr>
        </p:nvSpPr>
        <p:spPr>
          <a:xfrm>
            <a:off x="6629400" y="2315191"/>
            <a:ext cx="4191000" cy="3182319"/>
          </a:xfrm>
          <a:prstGeom prst="rect">
            <a:avLst/>
          </a:prstGeom>
          <a:noFill/>
          <a:ln w="38100">
            <a:noFill/>
          </a:ln>
        </p:spPr>
        <p:txBody>
          <a:bodyPr wrap="square" lIns="182880" tIns="0" rIns="182880" bIns="91440">
            <a:noAutofit/>
          </a:bodyPr>
          <a:lstStyle>
            <a:lvl1pPr marL="0" indent="0">
              <a:lnSpc>
                <a:spcPct val="100000"/>
              </a:lnSpc>
              <a:buNone/>
              <a:defRPr sz="1600" b="0" i="0" baseline="0">
                <a:solidFill>
                  <a:srgbClr val="636466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 sz="2000" b="0" i="0">
                <a:solidFill>
                  <a:schemeClr val="bg1"/>
                </a:solidFill>
                <a:latin typeface="Gotham Book" charset="0"/>
                <a:ea typeface="Gotham Book" charset="0"/>
                <a:cs typeface="Gotham Book" charset="0"/>
              </a:defRPr>
            </a:lvl2pPr>
          </a:lstStyle>
          <a:p>
            <a:pPr lvl="0"/>
            <a:r>
              <a:rPr lang="en-US" dirty="0" smtClean="0"/>
              <a:t>A small bio about this person. Keep it under 300 characters. They know what they’re about. 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Speakers no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>
          <a:xfrm>
            <a:off x="381000" y="914400"/>
            <a:ext cx="3657600" cy="4471428"/>
            <a:chOff x="381000" y="622862"/>
            <a:chExt cx="3581400" cy="4471428"/>
          </a:xfrm>
        </p:grpSpPr>
        <p:sp>
          <p:nvSpPr>
            <p:cNvPr id="8" name="Rectangle 7"/>
            <p:cNvSpPr/>
            <p:nvPr userDrawn="1"/>
          </p:nvSpPr>
          <p:spPr>
            <a:xfrm>
              <a:off x="381000" y="622862"/>
              <a:ext cx="3581400" cy="44714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63500" dir="3600000" algn="ctr" rotWithShape="0">
                <a:srgbClr val="000000">
                  <a:alpha val="5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381000" y="622862"/>
              <a:ext cx="3581400" cy="1271028"/>
            </a:xfrm>
            <a:prstGeom prst="rect">
              <a:avLst/>
            </a:prstGeom>
            <a:solidFill>
              <a:srgbClr val="59BA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1194828"/>
            <a:ext cx="3505200" cy="35203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500" b="0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 sz="2000" b="0" i="0">
                <a:solidFill>
                  <a:schemeClr val="bg1"/>
                </a:solidFill>
                <a:latin typeface="Gotham Book" charset="0"/>
                <a:ea typeface="Gotham Book" charset="0"/>
                <a:cs typeface="Gotham Book" charset="0"/>
              </a:defRPr>
            </a:lvl2pPr>
          </a:lstStyle>
          <a:p>
            <a:pPr lvl="0"/>
            <a:r>
              <a:rPr lang="en-US" dirty="0" smtClean="0"/>
              <a:t>Full Name</a:t>
            </a:r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1621889"/>
            <a:ext cx="3505200" cy="299493"/>
          </a:xfrm>
          <a:prstGeom prst="rect">
            <a:avLst/>
          </a:prstGeom>
        </p:spPr>
        <p:txBody>
          <a:bodyPr tIns="0"/>
          <a:lstStyle>
            <a:lvl1pPr marL="0" indent="0" algn="ctr">
              <a:buNone/>
              <a:defRPr sz="2000" b="0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 sz="2000" b="0" i="0">
                <a:solidFill>
                  <a:schemeClr val="bg1"/>
                </a:solidFill>
                <a:latin typeface="Gotham Book" charset="0"/>
                <a:ea typeface="Gotham Book" charset="0"/>
                <a:cs typeface="Gotham Book" charset="0"/>
              </a:defRPr>
            </a:lvl2pPr>
          </a:lstStyle>
          <a:p>
            <a:pPr lvl="0"/>
            <a:r>
              <a:rPr lang="en-US" dirty="0" smtClean="0"/>
              <a:t>Company Title</a:t>
            </a:r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533400" y="2465856"/>
            <a:ext cx="3352800" cy="2040357"/>
          </a:xfrm>
          <a:prstGeom prst="rect">
            <a:avLst/>
          </a:prstGeom>
          <a:noFill/>
          <a:ln w="38100">
            <a:noFill/>
          </a:ln>
        </p:spPr>
        <p:txBody>
          <a:bodyPr wrap="square" lIns="182880" tIns="0" rIns="182880" bIns="91440">
            <a:noAutofit/>
          </a:bodyPr>
          <a:lstStyle>
            <a:lvl1pPr marL="0" indent="0">
              <a:lnSpc>
                <a:spcPct val="100000"/>
              </a:lnSpc>
              <a:buNone/>
              <a:defRPr sz="1600" b="0" i="0" baseline="0">
                <a:solidFill>
                  <a:srgbClr val="636466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 sz="2000" b="0" i="0">
                <a:solidFill>
                  <a:schemeClr val="bg1"/>
                </a:solidFill>
                <a:latin typeface="Gotham Book" charset="0"/>
                <a:ea typeface="Gotham Book" charset="0"/>
                <a:cs typeface="Gotham Book" charset="0"/>
              </a:defRPr>
            </a:lvl2pPr>
          </a:lstStyle>
          <a:p>
            <a:pPr lvl="0"/>
            <a:r>
              <a:rPr lang="en-US" dirty="0" smtClean="0"/>
              <a:t>A short bio about this person. Keep it under 200 characters. They know what they’re about. </a:t>
            </a:r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4267200" y="914400"/>
            <a:ext cx="3657600" cy="4471428"/>
            <a:chOff x="381000" y="622862"/>
            <a:chExt cx="3581400" cy="4471428"/>
          </a:xfrm>
        </p:grpSpPr>
        <p:sp>
          <p:nvSpPr>
            <p:cNvPr id="14" name="Rectangle 13"/>
            <p:cNvSpPr/>
            <p:nvPr userDrawn="1"/>
          </p:nvSpPr>
          <p:spPr>
            <a:xfrm>
              <a:off x="381000" y="622862"/>
              <a:ext cx="3581400" cy="44714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63500" dir="3600000" algn="ctr" rotWithShape="0">
                <a:srgbClr val="000000">
                  <a:alpha val="5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 userDrawn="1"/>
          </p:nvSpPr>
          <p:spPr>
            <a:xfrm>
              <a:off x="381000" y="622862"/>
              <a:ext cx="3581400" cy="1271028"/>
            </a:xfrm>
            <a:prstGeom prst="rect">
              <a:avLst/>
            </a:prstGeom>
            <a:solidFill>
              <a:srgbClr val="038A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Text Placeholder 7"/>
          <p:cNvSpPr>
            <a:spLocks noGrp="1"/>
          </p:cNvSpPr>
          <p:nvPr>
            <p:ph type="body" sz="quarter" idx="27" hasCustomPrompt="1"/>
          </p:nvPr>
        </p:nvSpPr>
        <p:spPr>
          <a:xfrm>
            <a:off x="4343400" y="1194828"/>
            <a:ext cx="3505200" cy="35203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500" b="0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 sz="2000" b="0" i="0">
                <a:solidFill>
                  <a:schemeClr val="bg1"/>
                </a:solidFill>
                <a:latin typeface="Gotham Book" charset="0"/>
                <a:ea typeface="Gotham Book" charset="0"/>
                <a:cs typeface="Gotham Book" charset="0"/>
              </a:defRPr>
            </a:lvl2pPr>
          </a:lstStyle>
          <a:p>
            <a:pPr lvl="0"/>
            <a:r>
              <a:rPr lang="en-US" dirty="0" smtClean="0"/>
              <a:t>Full Name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8" hasCustomPrompt="1"/>
          </p:nvPr>
        </p:nvSpPr>
        <p:spPr>
          <a:xfrm>
            <a:off x="4343400" y="1621889"/>
            <a:ext cx="3505200" cy="299493"/>
          </a:xfrm>
          <a:prstGeom prst="rect">
            <a:avLst/>
          </a:prstGeom>
        </p:spPr>
        <p:txBody>
          <a:bodyPr tIns="0"/>
          <a:lstStyle>
            <a:lvl1pPr marL="0" indent="0" algn="ctr">
              <a:buNone/>
              <a:defRPr sz="2000" b="0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 sz="2000" b="0" i="0">
                <a:solidFill>
                  <a:schemeClr val="bg1"/>
                </a:solidFill>
                <a:latin typeface="Gotham Book" charset="0"/>
                <a:ea typeface="Gotham Book" charset="0"/>
                <a:cs typeface="Gotham Book" charset="0"/>
              </a:defRPr>
            </a:lvl2pPr>
          </a:lstStyle>
          <a:p>
            <a:pPr lvl="0"/>
            <a:r>
              <a:rPr lang="en-US" dirty="0" smtClean="0"/>
              <a:t>Company Title</a:t>
            </a:r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29" hasCustomPrompt="1"/>
          </p:nvPr>
        </p:nvSpPr>
        <p:spPr>
          <a:xfrm>
            <a:off x="4419600" y="2465856"/>
            <a:ext cx="3352800" cy="2040357"/>
          </a:xfrm>
          <a:prstGeom prst="rect">
            <a:avLst/>
          </a:prstGeom>
          <a:noFill/>
          <a:ln w="38100">
            <a:noFill/>
          </a:ln>
        </p:spPr>
        <p:txBody>
          <a:bodyPr wrap="square" lIns="182880" tIns="0" rIns="182880" bIns="91440">
            <a:noAutofit/>
          </a:bodyPr>
          <a:lstStyle>
            <a:lvl1pPr marL="0" indent="0">
              <a:lnSpc>
                <a:spcPct val="100000"/>
              </a:lnSpc>
              <a:buNone/>
              <a:defRPr sz="1600" b="0" i="0" baseline="0">
                <a:solidFill>
                  <a:srgbClr val="636466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 sz="2000" b="0" i="0">
                <a:solidFill>
                  <a:schemeClr val="bg1"/>
                </a:solidFill>
                <a:latin typeface="Gotham Book" charset="0"/>
                <a:ea typeface="Gotham Book" charset="0"/>
                <a:cs typeface="Gotham Book" charset="0"/>
              </a:defRPr>
            </a:lvl2pPr>
          </a:lstStyle>
          <a:p>
            <a:pPr lvl="0"/>
            <a:r>
              <a:rPr lang="en-US" dirty="0" smtClean="0"/>
              <a:t>A short bio about this person. Keep it under 200 characters. They know what they’re about. </a:t>
            </a:r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8153400" y="914400"/>
            <a:ext cx="3657600" cy="4471428"/>
            <a:chOff x="381000" y="622862"/>
            <a:chExt cx="3581400" cy="4471428"/>
          </a:xfrm>
        </p:grpSpPr>
        <p:sp>
          <p:nvSpPr>
            <p:cNvPr id="20" name="Rectangle 19"/>
            <p:cNvSpPr/>
            <p:nvPr userDrawn="1"/>
          </p:nvSpPr>
          <p:spPr>
            <a:xfrm>
              <a:off x="381000" y="622862"/>
              <a:ext cx="3581400" cy="44714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63500" dir="3600000" algn="ctr" rotWithShape="0">
                <a:srgbClr val="000000">
                  <a:alpha val="5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 userDrawn="1"/>
          </p:nvSpPr>
          <p:spPr>
            <a:xfrm>
              <a:off x="381000" y="622862"/>
              <a:ext cx="3581400" cy="1271028"/>
            </a:xfrm>
            <a:prstGeom prst="rect">
              <a:avLst/>
            </a:prstGeom>
            <a:solidFill>
              <a:srgbClr val="FF7F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Text Placeholder 7"/>
          <p:cNvSpPr>
            <a:spLocks noGrp="1"/>
          </p:cNvSpPr>
          <p:nvPr>
            <p:ph type="body" sz="quarter" idx="31" hasCustomPrompt="1"/>
          </p:nvPr>
        </p:nvSpPr>
        <p:spPr>
          <a:xfrm>
            <a:off x="8229600" y="1194828"/>
            <a:ext cx="3505200" cy="35203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500" b="0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 sz="2000" b="0" i="0">
                <a:solidFill>
                  <a:schemeClr val="bg1"/>
                </a:solidFill>
                <a:latin typeface="Gotham Book" charset="0"/>
                <a:ea typeface="Gotham Book" charset="0"/>
                <a:cs typeface="Gotham Book" charset="0"/>
              </a:defRPr>
            </a:lvl2pPr>
          </a:lstStyle>
          <a:p>
            <a:pPr lvl="0"/>
            <a:r>
              <a:rPr lang="en-US" dirty="0" smtClean="0"/>
              <a:t>Full Name</a:t>
            </a:r>
          </a:p>
        </p:txBody>
      </p:sp>
      <p:sp>
        <p:nvSpPr>
          <p:cNvPr id="23" name="Text Placeholder 7"/>
          <p:cNvSpPr>
            <a:spLocks noGrp="1"/>
          </p:cNvSpPr>
          <p:nvPr>
            <p:ph type="body" sz="quarter" idx="32" hasCustomPrompt="1"/>
          </p:nvPr>
        </p:nvSpPr>
        <p:spPr>
          <a:xfrm>
            <a:off x="8229600" y="1621889"/>
            <a:ext cx="3505200" cy="299493"/>
          </a:xfrm>
          <a:prstGeom prst="rect">
            <a:avLst/>
          </a:prstGeom>
        </p:spPr>
        <p:txBody>
          <a:bodyPr tIns="0"/>
          <a:lstStyle>
            <a:lvl1pPr marL="0" indent="0" algn="ctr">
              <a:buNone/>
              <a:defRPr sz="2000" b="0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 sz="2000" b="0" i="0">
                <a:solidFill>
                  <a:schemeClr val="bg1"/>
                </a:solidFill>
                <a:latin typeface="Gotham Book" charset="0"/>
                <a:ea typeface="Gotham Book" charset="0"/>
                <a:cs typeface="Gotham Book" charset="0"/>
              </a:defRPr>
            </a:lvl2pPr>
          </a:lstStyle>
          <a:p>
            <a:pPr lvl="0"/>
            <a:r>
              <a:rPr lang="en-US" dirty="0" smtClean="0"/>
              <a:t>Company Title</a:t>
            </a:r>
          </a:p>
        </p:txBody>
      </p:sp>
      <p:sp>
        <p:nvSpPr>
          <p:cNvPr id="24" name="Text Placeholder 7"/>
          <p:cNvSpPr>
            <a:spLocks noGrp="1"/>
          </p:cNvSpPr>
          <p:nvPr>
            <p:ph type="body" sz="quarter" idx="33" hasCustomPrompt="1"/>
          </p:nvPr>
        </p:nvSpPr>
        <p:spPr>
          <a:xfrm>
            <a:off x="8305800" y="2465856"/>
            <a:ext cx="3352800" cy="2040357"/>
          </a:xfrm>
          <a:prstGeom prst="rect">
            <a:avLst/>
          </a:prstGeom>
          <a:noFill/>
          <a:ln w="38100">
            <a:noFill/>
          </a:ln>
        </p:spPr>
        <p:txBody>
          <a:bodyPr wrap="square" lIns="182880" tIns="0" rIns="182880" bIns="91440">
            <a:noAutofit/>
          </a:bodyPr>
          <a:lstStyle>
            <a:lvl1pPr marL="0" indent="0">
              <a:lnSpc>
                <a:spcPct val="100000"/>
              </a:lnSpc>
              <a:buNone/>
              <a:defRPr sz="1600" b="0" i="0" baseline="0">
                <a:solidFill>
                  <a:srgbClr val="636466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 sz="2000" b="0" i="0">
                <a:solidFill>
                  <a:schemeClr val="bg1"/>
                </a:solidFill>
                <a:latin typeface="Gotham Book" charset="0"/>
                <a:ea typeface="Gotham Book" charset="0"/>
                <a:cs typeface="Gotham Book" charset="0"/>
              </a:defRPr>
            </a:lvl2pPr>
          </a:lstStyle>
          <a:p>
            <a:pPr lvl="0"/>
            <a:r>
              <a:rPr lang="en-US" dirty="0" smtClean="0"/>
              <a:t>A short bio about this person. Keep it under 200 characters. They know what they’re about. </a:t>
            </a:r>
          </a:p>
        </p:txBody>
      </p:sp>
    </p:spTree>
    <p:extLst>
      <p:ext uri="{BB962C8B-B14F-4D97-AF65-F5344CB8AC3E}">
        <p14:creationId xmlns:p14="http://schemas.microsoft.com/office/powerpoint/2010/main" val="98494365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609599" y="3505200"/>
            <a:ext cx="10515601" cy="2438399"/>
          </a:xfrm>
          <a:prstGeom prst="rect">
            <a:avLst/>
          </a:prstGeom>
        </p:spPr>
        <p:txBody>
          <a:bodyPr lIns="0" tIns="0" rIns="0" bIns="0"/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75000"/>
              <a:buFont typeface=".LucidaGrandeUI" charset="0"/>
              <a:buChar char="►"/>
              <a:tabLst/>
              <a:defRPr sz="1600" baseline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marR="0" indent="-228600" algn="l" defTabSz="914400" rtl="0" eaLnBrk="1" fontAlgn="auto" latinLnBrk="0" hangingPunct="1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038AC4"/>
              </a:buClr>
              <a:buSzPct val="80000"/>
              <a:buFont typeface="Courier New" charset="0"/>
              <a:buChar char="o"/>
              <a:tabLst/>
              <a:defRPr sz="1400" baseline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2pPr>
          </a:lstStyle>
          <a:p>
            <a:pPr lvl="0"/>
            <a:r>
              <a:rPr lang="en-US" dirty="0" smtClean="0"/>
              <a:t>Click to edit bullet style</a:t>
            </a:r>
          </a:p>
          <a:p>
            <a:pPr lvl="1"/>
            <a:r>
              <a:rPr lang="en-US" dirty="0" smtClean="0"/>
              <a:t>Second level bullet style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38AC4"/>
              </a:buClr>
              <a:buSzPct val="80000"/>
              <a:buFont typeface="Courier New" charset="0"/>
              <a:buChar char="o"/>
              <a:tabLst/>
              <a:defRPr/>
            </a:pPr>
            <a:r>
              <a:rPr lang="en-US" dirty="0" smtClean="0"/>
              <a:t>Second level bullet style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38AC4"/>
              </a:buClr>
              <a:buSzPct val="80000"/>
              <a:buFont typeface="Courier New" charset="0"/>
              <a:buChar char="o"/>
              <a:tabLst/>
              <a:defRPr/>
            </a:pPr>
            <a:r>
              <a:rPr lang="en-US" dirty="0" smtClean="0"/>
              <a:t>Second level bullet style</a:t>
            </a:r>
          </a:p>
        </p:txBody>
      </p:sp>
      <p:sp>
        <p:nvSpPr>
          <p:cNvPr id="3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622138" y="1828800"/>
            <a:ext cx="10503062" cy="167640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baseline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Paragraph master text style. Paragraph master text style. Paragraph master text style. Paragraph master text style. 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609597" y="380999"/>
            <a:ext cx="10515603" cy="990601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aseline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FontTx/>
              <a:buNone/>
              <a:defRPr sz="3200" baseline="0">
                <a:latin typeface="Roboto Medium" charset="0"/>
              </a:defRPr>
            </a:lvl2pPr>
            <a:lvl3pPr marL="914400" indent="0">
              <a:buFontTx/>
              <a:buNone/>
              <a:defRPr sz="3200" baseline="0">
                <a:latin typeface="Roboto Medium" charset="0"/>
              </a:defRPr>
            </a:lvl3pPr>
            <a:lvl4pPr marL="1371600" indent="0">
              <a:buFontTx/>
              <a:buNone/>
              <a:defRPr sz="3200" baseline="0">
                <a:latin typeface="Roboto Medium" charset="0"/>
              </a:defRPr>
            </a:lvl4pPr>
            <a:lvl5pPr marL="1828800" indent="0">
              <a:buFontTx/>
              <a:buNone/>
              <a:defRPr sz="3200" baseline="0">
                <a:latin typeface="Roboto Medium" charset="0"/>
              </a:defRPr>
            </a:lvl5pPr>
          </a:lstStyle>
          <a:p>
            <a:pPr lvl="0"/>
            <a:r>
              <a:rPr lang="en-US" dirty="0" smtClean="0"/>
              <a:t>Click to edit titles. Can be up to 2 lines.</a:t>
            </a:r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609600" y="3048000"/>
            <a:ext cx="5334000" cy="2895600"/>
          </a:xfrm>
          <a:prstGeom prst="rect">
            <a:avLst/>
          </a:prstGeom>
        </p:spPr>
        <p:txBody>
          <a:bodyPr lIns="0" tIns="0" rIns="0" bIns="0"/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75000"/>
              <a:buFont typeface=".LucidaGrandeUI" charset="0"/>
              <a:buChar char="►"/>
              <a:tabLst/>
              <a:defRPr sz="1600" baseline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marR="0" indent="-228600" algn="l" defTabSz="914400" rtl="0" eaLnBrk="1" fontAlgn="auto" latinLnBrk="0" hangingPunct="1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038AC4"/>
              </a:buClr>
              <a:buSzPct val="80000"/>
              <a:buFont typeface="Courier New" charset="0"/>
              <a:buChar char="o"/>
              <a:tabLst/>
              <a:defRPr sz="140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</a:lstStyle>
          <a:p>
            <a:pPr lvl="0"/>
            <a:r>
              <a:rPr lang="en-US" dirty="0" smtClean="0"/>
              <a:t>Click to edit bullet style</a:t>
            </a:r>
          </a:p>
          <a:p>
            <a:pPr lvl="1"/>
            <a:r>
              <a:rPr lang="en-US" dirty="0" smtClean="0"/>
              <a:t>Second level bullet style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38AC4"/>
              </a:buClr>
              <a:buSzPct val="80000"/>
              <a:buFont typeface="Courier New" charset="0"/>
              <a:buChar char="o"/>
              <a:tabLst/>
              <a:defRPr/>
            </a:pPr>
            <a:r>
              <a:rPr lang="en-US" dirty="0" smtClean="0"/>
              <a:t>Second level bullet style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38AC4"/>
              </a:buClr>
              <a:buSzPct val="80000"/>
              <a:buFont typeface="Courier New" charset="0"/>
              <a:buChar char="o"/>
              <a:tabLst/>
              <a:defRPr/>
            </a:pPr>
            <a:r>
              <a:rPr lang="en-US" dirty="0" smtClean="0"/>
              <a:t>Second level bullet style</a:t>
            </a:r>
          </a:p>
        </p:txBody>
      </p:sp>
      <p:sp>
        <p:nvSpPr>
          <p:cNvPr id="3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622138" y="1828800"/>
            <a:ext cx="5321462" cy="121920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baseline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Paragraph master text style. Paragraph master text style. Paragraph master text style. Paragraph master text style. 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6400800" y="3048000"/>
            <a:ext cx="5180903" cy="2895600"/>
          </a:xfrm>
          <a:prstGeom prst="rect">
            <a:avLst/>
          </a:prstGeom>
        </p:spPr>
        <p:txBody>
          <a:bodyPr lIns="0" tIns="0" rIns="0" bIns="0"/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75000"/>
              <a:buFont typeface=".LucidaGrandeUI" charset="0"/>
              <a:buChar char="►"/>
              <a:tabLst/>
              <a:defRPr sz="1600" baseline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marR="0" indent="-228600" algn="l" defTabSz="914400" rtl="0" eaLnBrk="1" fontAlgn="auto" latinLnBrk="0" hangingPunct="1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038AC4"/>
              </a:buClr>
              <a:buSzPct val="80000"/>
              <a:buFont typeface="Courier New" charset="0"/>
              <a:buChar char="o"/>
              <a:tabLst/>
              <a:defRPr sz="140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</a:lstStyle>
          <a:p>
            <a:pPr lvl="0"/>
            <a:r>
              <a:rPr lang="en-US" dirty="0" smtClean="0"/>
              <a:t>Click to edit bullet style</a:t>
            </a:r>
          </a:p>
          <a:p>
            <a:pPr lvl="1"/>
            <a:r>
              <a:rPr lang="en-US" dirty="0" smtClean="0"/>
              <a:t>Second level bullet style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38AC4"/>
              </a:buClr>
              <a:buSzPct val="80000"/>
              <a:buFont typeface="Courier New" charset="0"/>
              <a:buChar char="o"/>
              <a:tabLst/>
              <a:defRPr/>
            </a:pPr>
            <a:r>
              <a:rPr lang="en-US" dirty="0" smtClean="0"/>
              <a:t>Second level bullet style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38AC4"/>
              </a:buClr>
              <a:buSzPct val="80000"/>
              <a:buFont typeface="Courier New" charset="0"/>
              <a:buChar char="o"/>
              <a:tabLst/>
              <a:defRPr/>
            </a:pPr>
            <a:r>
              <a:rPr lang="en-US" dirty="0" smtClean="0"/>
              <a:t>Second level bullet style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6400800" y="1828800"/>
            <a:ext cx="5181601" cy="121920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baseline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Paragraph master text style. Paragraph master text style. Paragraph master text style. Paragraph master text style. </a:t>
            </a:r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609597" y="380999"/>
            <a:ext cx="10972106" cy="990601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 baseline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FontTx/>
              <a:buNone/>
              <a:defRPr sz="3200" baseline="0">
                <a:latin typeface="Roboto Medium" charset="0"/>
              </a:defRPr>
            </a:lvl2pPr>
            <a:lvl3pPr marL="914400" indent="0">
              <a:buFontTx/>
              <a:buNone/>
              <a:defRPr sz="3200" baseline="0">
                <a:latin typeface="Roboto Medium" charset="0"/>
              </a:defRPr>
            </a:lvl3pPr>
            <a:lvl4pPr marL="1371600" indent="0">
              <a:buFontTx/>
              <a:buNone/>
              <a:defRPr sz="3200" baseline="0">
                <a:latin typeface="Roboto Medium" charset="0"/>
              </a:defRPr>
            </a:lvl4pPr>
            <a:lvl5pPr marL="1828800" indent="0">
              <a:buFontTx/>
              <a:buNone/>
              <a:defRPr sz="3200" baseline="0">
                <a:latin typeface="Roboto Medium" charset="0"/>
              </a:defRPr>
            </a:lvl5pPr>
          </a:lstStyle>
          <a:p>
            <a:pPr lvl="0"/>
            <a:r>
              <a:rPr lang="en-US" dirty="0" smtClean="0"/>
              <a:t>Click to edit titles. Can be up to 2 lines.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idx="1"/>
          </p:nvPr>
        </p:nvSpPr>
        <p:spPr>
          <a:xfrm>
            <a:off x="6324600" y="1828800"/>
            <a:ext cx="4876800" cy="411480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  <p:grpSp>
        <p:nvGrpSpPr>
          <p:cNvPr id="9" name="Group 8"/>
          <p:cNvGrpSpPr/>
          <p:nvPr userDrawn="1"/>
        </p:nvGrpSpPr>
        <p:grpSpPr>
          <a:xfrm>
            <a:off x="10099622" y="533400"/>
            <a:ext cx="5125227" cy="5615028"/>
            <a:chOff x="10099622" y="522210"/>
            <a:chExt cx="5125227" cy="5615028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 rot="10800000">
              <a:off x="10099622" y="2682008"/>
              <a:ext cx="5097319" cy="3455230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11323006" y="522210"/>
              <a:ext cx="3901843" cy="3635323"/>
            </a:xfrm>
            <a:prstGeom prst="rect">
              <a:avLst/>
            </a:prstGeom>
          </p:spPr>
        </p:pic>
      </p:grpSp>
      <p:sp>
        <p:nvSpPr>
          <p:cNvPr id="24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609597" y="380999"/>
            <a:ext cx="10591803" cy="990601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 baseline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FontTx/>
              <a:buNone/>
              <a:defRPr sz="3200" baseline="0">
                <a:latin typeface="Roboto Medium" charset="0"/>
              </a:defRPr>
            </a:lvl2pPr>
            <a:lvl3pPr marL="914400" indent="0">
              <a:buFontTx/>
              <a:buNone/>
              <a:defRPr sz="3200" baseline="0">
                <a:latin typeface="Roboto Medium" charset="0"/>
              </a:defRPr>
            </a:lvl3pPr>
            <a:lvl4pPr marL="1371600" indent="0">
              <a:buFontTx/>
              <a:buNone/>
              <a:defRPr sz="3200" baseline="0">
                <a:latin typeface="Roboto Medium" charset="0"/>
              </a:defRPr>
            </a:lvl4pPr>
            <a:lvl5pPr marL="1828800" indent="0">
              <a:buFontTx/>
              <a:buNone/>
              <a:defRPr sz="3200" baseline="0">
                <a:latin typeface="Roboto Medium" charset="0"/>
              </a:defRPr>
            </a:lvl5pPr>
          </a:lstStyle>
          <a:p>
            <a:pPr lvl="0"/>
            <a:r>
              <a:rPr lang="en-US" dirty="0" smtClean="0"/>
              <a:t>Click to edit titles. Can be up to 2 lines.</a:t>
            </a:r>
          </a:p>
        </p:txBody>
      </p:sp>
      <p:sp>
        <p:nvSpPr>
          <p:cNvPr id="27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609600" y="3048000"/>
            <a:ext cx="5334000" cy="2895600"/>
          </a:xfrm>
          <a:prstGeom prst="rect">
            <a:avLst/>
          </a:prstGeom>
        </p:spPr>
        <p:txBody>
          <a:bodyPr lIns="0" tIns="0" rIns="0" bIns="0"/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75000"/>
              <a:buFont typeface=".LucidaGrandeUI" charset="0"/>
              <a:buChar char="►"/>
              <a:tabLst/>
              <a:defRPr sz="1600" baseline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marR="0" indent="-228600" algn="l" defTabSz="914400" rtl="0" eaLnBrk="1" fontAlgn="auto" latinLnBrk="0" hangingPunct="1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038AC4"/>
              </a:buClr>
              <a:buSzPct val="80000"/>
              <a:buFont typeface="Courier New" charset="0"/>
              <a:buChar char="o"/>
              <a:tabLst/>
              <a:defRPr sz="140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</a:lstStyle>
          <a:p>
            <a:pPr lvl="0"/>
            <a:r>
              <a:rPr lang="en-US" dirty="0" smtClean="0"/>
              <a:t>Click to edit bullet style</a:t>
            </a:r>
          </a:p>
          <a:p>
            <a:pPr lvl="0"/>
            <a:r>
              <a:rPr lang="en-US" dirty="0" smtClean="0"/>
              <a:t>Click to edit bullet style</a:t>
            </a:r>
          </a:p>
          <a:p>
            <a:pPr lvl="1"/>
            <a:r>
              <a:rPr lang="en-US" dirty="0" smtClean="0"/>
              <a:t>Second level bullet style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38AC4"/>
              </a:buClr>
              <a:buSzPct val="80000"/>
              <a:buFont typeface="Courier New" charset="0"/>
              <a:buChar char="o"/>
              <a:tabLst/>
              <a:defRPr/>
            </a:pPr>
            <a:r>
              <a:rPr lang="en-US" dirty="0" smtClean="0"/>
              <a:t>Second level bullet style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38AC4"/>
              </a:buClr>
              <a:buSzPct val="80000"/>
              <a:buFont typeface="Courier New" charset="0"/>
              <a:buChar char="o"/>
              <a:tabLst/>
              <a:defRPr/>
            </a:pPr>
            <a:r>
              <a:rPr lang="en-US" dirty="0" smtClean="0"/>
              <a:t>Second level bullet style</a:t>
            </a:r>
          </a:p>
        </p:txBody>
      </p:sp>
      <p:sp>
        <p:nvSpPr>
          <p:cNvPr id="28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622138" y="1828800"/>
            <a:ext cx="5321462" cy="121920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baseline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Paragraph master text style. Paragraph master text style. Paragraph master text style. Paragraph master text style. 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0"/>
                    </a14:imgEffect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293" y="0"/>
            <a:ext cx="12192000" cy="6858000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286001" y="2197894"/>
            <a:ext cx="7467600" cy="1231106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algn="ctr" fontAlgn="t">
              <a:defRPr sz="4000" b="1" i="0" cap="all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Presentation title </a:t>
            </a:r>
            <a:br>
              <a:rPr lang="en-US" dirty="0" smtClean="0"/>
            </a:br>
            <a:r>
              <a:rPr lang="en-US" dirty="0" smtClean="0"/>
              <a:t> 2 lines CENTERED</a:t>
            </a:r>
            <a:endParaRPr lang="en-US" dirty="0"/>
          </a:p>
        </p:txBody>
      </p:sp>
      <p:grpSp>
        <p:nvGrpSpPr>
          <p:cNvPr id="11" name="Group 10"/>
          <p:cNvGrpSpPr/>
          <p:nvPr userDrawn="1"/>
        </p:nvGrpSpPr>
        <p:grpSpPr>
          <a:xfrm>
            <a:off x="-1143000" y="2578100"/>
            <a:ext cx="15750364" cy="4127500"/>
            <a:chOff x="-1143000" y="2578100"/>
            <a:chExt cx="15750364" cy="4127500"/>
          </a:xfrm>
        </p:grpSpPr>
        <p:pic>
          <p:nvPicPr>
            <p:cNvPr id="12" name="Picture 11"/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10111564" y="2667000"/>
              <a:ext cx="4495800" cy="3949700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-1143000" y="2578100"/>
              <a:ext cx="2781300" cy="4127500"/>
            </a:xfrm>
            <a:prstGeom prst="rect">
              <a:avLst/>
            </a:prstGeom>
          </p:spPr>
        </p:pic>
      </p:grp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4724400" y="5128540"/>
            <a:ext cx="2743200" cy="466184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0"/>
                    </a14:imgEffect>
                    <a14:imgEffect>
                      <a14:colorTemperature colorTemp="92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438401" y="2455281"/>
            <a:ext cx="7315199" cy="1969770"/>
          </a:xfrm>
          <a:prstGeom prst="rect">
            <a:avLst/>
          </a:prstGeom>
          <a:solidFill>
            <a:schemeClr val="tx1">
              <a:alpha val="50000"/>
            </a:schemeClr>
          </a:solidFill>
          <a:ln w="63500">
            <a:solidFill>
              <a:schemeClr val="bg1"/>
            </a:solidFill>
          </a:ln>
        </p:spPr>
        <p:txBody>
          <a:bodyPr wrap="square" lIns="365760" tIns="365760" rIns="365760" bIns="365760" anchor="ctr" anchorCtr="0">
            <a:spAutoFit/>
          </a:bodyPr>
          <a:lstStyle>
            <a:lvl1pPr algn="ctr" fontAlgn="t">
              <a:defRPr sz="4000" b="1" i="0" cap="all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Click Here to enter title (up to 3 lines)</a:t>
            </a:r>
            <a:endParaRPr lang="en-US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2438401" y="5437690"/>
            <a:ext cx="7315200" cy="79801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marR="0" indent="0" algn="ctr" defTabSz="914400" rtl="0" eaLnBrk="1" fontAlgn="ctr" latinLnBrk="0" hangingPunct="1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600" b="0" i="0" kern="12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 sz="2000" b="0" i="0">
                <a:solidFill>
                  <a:schemeClr val="bg1"/>
                </a:solidFill>
                <a:latin typeface="Gotham Book" charset="0"/>
                <a:ea typeface="Gotham Book" charset="0"/>
                <a:cs typeface="Gotham Book" charset="0"/>
              </a:defRPr>
            </a:lvl2pPr>
          </a:lstStyle>
          <a:p>
            <a:pPr lvl="0"/>
            <a:r>
              <a:rPr lang="en-US" dirty="0" smtClean="0"/>
              <a:t>Click here to enter subtitle</a:t>
            </a:r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-1143000" y="2578100"/>
            <a:ext cx="15750364" cy="4127500"/>
            <a:chOff x="-1143000" y="2578100"/>
            <a:chExt cx="15750364" cy="4127500"/>
          </a:xfrm>
        </p:grpSpPr>
        <p:pic>
          <p:nvPicPr>
            <p:cNvPr id="13" name="Picture 12"/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10111564" y="2667000"/>
              <a:ext cx="4495800" cy="3949700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-1143000" y="2578100"/>
              <a:ext cx="2781300" cy="4127500"/>
            </a:xfrm>
            <a:prstGeom prst="rect">
              <a:avLst/>
            </a:prstGeom>
          </p:spPr>
        </p:pic>
      </p:grpSp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0"/>
                    </a14:imgEffect>
                    <a14:imgEffect>
                      <a14:colorTemperature colorTemp="50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438401" y="2455281"/>
            <a:ext cx="7315199" cy="1969770"/>
          </a:xfrm>
          <a:prstGeom prst="rect">
            <a:avLst/>
          </a:prstGeom>
          <a:solidFill>
            <a:schemeClr val="tx1">
              <a:alpha val="50000"/>
            </a:schemeClr>
          </a:solidFill>
          <a:ln w="63500">
            <a:solidFill>
              <a:schemeClr val="bg1"/>
            </a:solidFill>
          </a:ln>
        </p:spPr>
        <p:txBody>
          <a:bodyPr wrap="square" lIns="365760" tIns="365760" rIns="365760" bIns="365760" anchor="ctr" anchorCtr="0">
            <a:spAutoFit/>
          </a:bodyPr>
          <a:lstStyle>
            <a:lvl1pPr algn="ctr" fontAlgn="t">
              <a:defRPr sz="4000" b="1" i="0" cap="all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Click Here to enter title (up to 3 lines)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315200" y="7171395"/>
            <a:ext cx="4495800" cy="4406900"/>
          </a:xfrm>
          <a:prstGeom prst="rect">
            <a:avLst/>
          </a:prstGeom>
        </p:spPr>
      </p:pic>
      <p:grpSp>
        <p:nvGrpSpPr>
          <p:cNvPr id="14" name="Group 13"/>
          <p:cNvGrpSpPr/>
          <p:nvPr userDrawn="1"/>
        </p:nvGrpSpPr>
        <p:grpSpPr>
          <a:xfrm>
            <a:off x="-1143000" y="2578100"/>
            <a:ext cx="15750364" cy="4127500"/>
            <a:chOff x="-1143000" y="2578100"/>
            <a:chExt cx="15750364" cy="4127500"/>
          </a:xfrm>
        </p:grpSpPr>
        <p:pic>
          <p:nvPicPr>
            <p:cNvPr id="12" name="Picture 11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0111564" y="2667000"/>
              <a:ext cx="4495800" cy="3949700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1143000" y="2578100"/>
              <a:ext cx="2781300" cy="4127500"/>
            </a:xfrm>
            <a:prstGeom prst="rect">
              <a:avLst/>
            </a:prstGeom>
          </p:spPr>
        </p:pic>
      </p:grpSp>
      <p:sp>
        <p:nvSpPr>
          <p:cNvPr id="10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2438401" y="5437690"/>
            <a:ext cx="7315200" cy="79801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marR="0" indent="0" algn="ctr" defTabSz="914400" rtl="0" eaLnBrk="1" fontAlgn="ctr" latinLnBrk="0" hangingPunct="1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600" b="0" i="0" kern="12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 sz="2000" b="0" i="0">
                <a:solidFill>
                  <a:schemeClr val="bg1"/>
                </a:solidFill>
                <a:latin typeface="Gotham Book" charset="0"/>
                <a:ea typeface="Gotham Book" charset="0"/>
                <a:cs typeface="Gotham Book" charset="0"/>
              </a:defRPr>
            </a:lvl2pPr>
          </a:lstStyle>
          <a:p>
            <a:pPr lvl="0"/>
            <a:r>
              <a:rPr lang="en-US" dirty="0" smtClean="0"/>
              <a:t>Click here to enter subtitle</a:t>
            </a:r>
          </a:p>
        </p:txBody>
      </p: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0"/>
                    </a14:imgEffect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438401" y="2455281"/>
            <a:ext cx="7315199" cy="1969770"/>
          </a:xfrm>
          <a:prstGeom prst="rect">
            <a:avLst/>
          </a:prstGeom>
          <a:solidFill>
            <a:schemeClr val="tx1">
              <a:alpha val="50000"/>
            </a:schemeClr>
          </a:solidFill>
          <a:ln w="63500">
            <a:solidFill>
              <a:schemeClr val="bg1"/>
            </a:solidFill>
          </a:ln>
        </p:spPr>
        <p:txBody>
          <a:bodyPr wrap="square" lIns="365760" tIns="365760" rIns="365760" bIns="365760" anchor="ctr" anchorCtr="0">
            <a:spAutoFit/>
          </a:bodyPr>
          <a:lstStyle>
            <a:lvl1pPr algn="ctr" fontAlgn="t">
              <a:defRPr sz="4000" b="1" i="0" cap="all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Click Here to enter title (up to 3 lines)</a:t>
            </a:r>
            <a:endParaRPr lang="en-US" dirty="0"/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-1143000" y="2578100"/>
            <a:ext cx="15750364" cy="4127500"/>
            <a:chOff x="-1143000" y="2578100"/>
            <a:chExt cx="15750364" cy="4127500"/>
          </a:xfrm>
        </p:grpSpPr>
        <p:pic>
          <p:nvPicPr>
            <p:cNvPr id="13" name="Picture 12"/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10111564" y="2667000"/>
              <a:ext cx="4495800" cy="3949700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-1143000" y="2578100"/>
              <a:ext cx="2781300" cy="4127500"/>
            </a:xfrm>
            <a:prstGeom prst="rect">
              <a:avLst/>
            </a:prstGeom>
          </p:spPr>
        </p:pic>
      </p:grpSp>
      <p:sp>
        <p:nvSpPr>
          <p:cNvPr id="11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2438401" y="5437690"/>
            <a:ext cx="7315200" cy="79801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marR="0" indent="0" algn="ctr" defTabSz="914400" rtl="0" eaLnBrk="1" fontAlgn="ctr" latinLnBrk="0" hangingPunct="1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600" b="0" i="0" kern="12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 sz="2000" b="0" i="0">
                <a:solidFill>
                  <a:schemeClr val="bg1"/>
                </a:solidFill>
                <a:latin typeface="Gotham Book" charset="0"/>
                <a:ea typeface="Gotham Book" charset="0"/>
                <a:cs typeface="Gotham Book" charset="0"/>
              </a:defRPr>
            </a:lvl2pPr>
          </a:lstStyle>
          <a:p>
            <a:pPr lvl="0"/>
            <a:r>
              <a:rPr lang="en-US" dirty="0" smtClean="0"/>
              <a:t>Click here to enter subtitle</a:t>
            </a:r>
          </a:p>
        </p:txBody>
      </p:sp>
    </p:spTree>
    <p:extLst>
      <p:ext uri="{BB962C8B-B14F-4D97-AF65-F5344CB8AC3E}">
        <p14:creationId xmlns:p14="http://schemas.microsoft.com/office/powerpoint/2010/main" val="16069688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it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0"/>
                    </a14:imgEffect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0"/>
                    </a14:imgEffect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293" y="0"/>
            <a:ext cx="12192000" cy="68580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3352800" y="2786141"/>
            <a:ext cx="5486400" cy="1308050"/>
          </a:xfrm>
          <a:prstGeom prst="rect">
            <a:avLst/>
          </a:prstGeom>
          <a:solidFill>
            <a:schemeClr val="tx1">
              <a:alpha val="50000"/>
            </a:schemeClr>
          </a:solidFill>
          <a:ln w="63500">
            <a:solidFill>
              <a:schemeClr val="bg1"/>
            </a:solidFill>
          </a:ln>
        </p:spPr>
        <p:txBody>
          <a:bodyPr wrap="square" lIns="365760" tIns="365760" rIns="365760" bIns="320040" anchor="ctr" anchorCtr="0">
            <a:spAutoFit/>
          </a:bodyPr>
          <a:lstStyle>
            <a:lvl1pPr algn="ctr" fontAlgn="t">
              <a:defRPr sz="4000" b="1" i="0" cap="all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ANY QUESTIONS?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906000" y="6246742"/>
            <a:ext cx="1676400" cy="16399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0"/>
                    </a14:imgEffect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3352800" y="2786140"/>
            <a:ext cx="5486400" cy="1308050"/>
          </a:xfrm>
          <a:prstGeom prst="rect">
            <a:avLst/>
          </a:prstGeom>
          <a:solidFill>
            <a:schemeClr val="tx1">
              <a:alpha val="50000"/>
            </a:schemeClr>
          </a:solidFill>
          <a:ln w="63500">
            <a:solidFill>
              <a:schemeClr val="bg1"/>
            </a:solidFill>
          </a:ln>
        </p:spPr>
        <p:txBody>
          <a:bodyPr wrap="square" lIns="365760" tIns="365760" rIns="365760" bIns="320040" anchor="ctr" anchorCtr="0">
            <a:spAutoFit/>
          </a:bodyPr>
          <a:lstStyle>
            <a:lvl1pPr algn="ctr" fontAlgn="t">
              <a:defRPr sz="4000" b="1" i="0" cap="all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Thank You!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906000" y="6246742"/>
            <a:ext cx="1676400" cy="163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6429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Author Contact"/>
          <p:cNvSpPr>
            <a:spLocks noGrp="1"/>
          </p:cNvSpPr>
          <p:nvPr>
            <p:ph type="body" sz="quarter" idx="12" hasCustomPrompt="1"/>
          </p:nvPr>
        </p:nvSpPr>
        <p:spPr>
          <a:xfrm>
            <a:off x="2838075" y="5649116"/>
            <a:ext cx="6038989" cy="291159"/>
          </a:xfrm>
          <a:prstGeom prst="rect">
            <a:avLst/>
          </a:prstGeom>
        </p:spPr>
        <p:txBody>
          <a:bodyPr anchor="ctr"/>
          <a:lstStyle>
            <a:lvl1pPr marL="0" indent="0" algn="l">
              <a:buFontTx/>
              <a:buNone/>
              <a:defRPr sz="1800" b="0" i="0" baseline="0">
                <a:solidFill>
                  <a:schemeClr val="tx1">
                    <a:lumMod val="50000"/>
                  </a:schemeClr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 dirty="0" smtClean="0"/>
              <a:t>@</a:t>
            </a:r>
            <a:r>
              <a:rPr lang="en-US" dirty="0" err="1" smtClean="0"/>
              <a:t>authortwitter</a:t>
            </a:r>
            <a:r>
              <a:rPr lang="en-US" dirty="0" smtClean="0"/>
              <a:t>   www.authorsite.com</a:t>
            </a:r>
            <a:endParaRPr lang="en-US" dirty="0"/>
          </a:p>
        </p:txBody>
      </p:sp>
      <p:sp>
        <p:nvSpPr>
          <p:cNvPr id="12" name="Author Title"/>
          <p:cNvSpPr>
            <a:spLocks noGrp="1"/>
          </p:cNvSpPr>
          <p:nvPr>
            <p:ph type="body" sz="quarter" idx="14" hasCustomPrompt="1"/>
          </p:nvPr>
        </p:nvSpPr>
        <p:spPr>
          <a:xfrm>
            <a:off x="2838075" y="5297609"/>
            <a:ext cx="6038989" cy="190400"/>
          </a:xfrm>
          <a:prstGeom prst="rect">
            <a:avLst/>
          </a:prstGeom>
        </p:spPr>
        <p:txBody>
          <a:bodyPr anchor="ctr"/>
          <a:lstStyle>
            <a:lvl1pPr marL="0" indent="0" algn="l">
              <a:buFontTx/>
              <a:buNone/>
              <a:defRPr sz="1600" b="0" i="0" cap="all" baseline="0">
                <a:solidFill>
                  <a:schemeClr val="tx1">
                    <a:lumMod val="50000"/>
                  </a:schemeClr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 dirty="0" smtClean="0"/>
              <a:t>AUTHOR TITLE IN ALL CAPS  </a:t>
            </a:r>
            <a:endParaRPr lang="en-US" dirty="0"/>
          </a:p>
        </p:txBody>
      </p:sp>
      <p:sp>
        <p:nvSpPr>
          <p:cNvPr id="13" name="Author Name"/>
          <p:cNvSpPr>
            <a:spLocks noGrp="1"/>
          </p:cNvSpPr>
          <p:nvPr>
            <p:ph type="body" sz="quarter" idx="10" hasCustomPrompt="1"/>
          </p:nvPr>
        </p:nvSpPr>
        <p:spPr>
          <a:xfrm>
            <a:off x="2838075" y="4957764"/>
            <a:ext cx="3544396" cy="291159"/>
          </a:xfrm>
          <a:prstGeom prst="rect">
            <a:avLst/>
          </a:prstGeom>
        </p:spPr>
        <p:txBody>
          <a:bodyPr anchor="ctr"/>
          <a:lstStyle>
            <a:lvl1pPr marL="0" indent="0" algn="l">
              <a:buFontTx/>
              <a:buNone/>
              <a:defRPr sz="2400" b="0" i="0" baseline="0">
                <a:solidFill>
                  <a:schemeClr val="accent1"/>
                </a:solidFill>
                <a:latin typeface="Gotham Medium" panose="02000604030000020004" pitchFamily="50" charset="0"/>
                <a:ea typeface="Gotham Medium" panose="02000604030000020004" pitchFamily="50" charset="0"/>
                <a:cs typeface="Gotham Medium" panose="02000604030000020004" pitchFamily="50" charset="0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963976" y="4623383"/>
            <a:ext cx="1627632" cy="1627632"/>
          </a:xfrm>
          <a:prstGeom prst="ellipse">
            <a:avLst/>
          </a:prstGeom>
          <a:noFill/>
          <a:ln>
            <a:solidFill>
              <a:srgbClr val="F8F8F8"/>
            </a:solidFill>
          </a:ln>
        </p:spPr>
        <p:txBody>
          <a:bodyPr anchor="ctr"/>
          <a:lstStyle>
            <a:lvl1pPr algn="ctr">
              <a:defRPr sz="2000" b="0" i="0"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r>
              <a:rPr lang="en-US" dirty="0" smtClean="0"/>
              <a:t>Click to add author photo</a:t>
            </a:r>
            <a:endParaRPr lang="en-US" dirty="0"/>
          </a:p>
        </p:txBody>
      </p:sp>
      <p:sp>
        <p:nvSpPr>
          <p:cNvPr id="8" name="Subtitle"/>
          <p:cNvSpPr>
            <a:spLocks noGrp="1"/>
          </p:cNvSpPr>
          <p:nvPr>
            <p:ph type="body" sz="quarter" idx="13" hasCustomPrompt="1"/>
          </p:nvPr>
        </p:nvSpPr>
        <p:spPr>
          <a:xfrm>
            <a:off x="963976" y="3293590"/>
            <a:ext cx="10516334" cy="100625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0" i="0" cap="all" baseline="0">
                <a:solidFill>
                  <a:schemeClr val="bg2">
                    <a:lumMod val="10000"/>
                  </a:schemeClr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 smtClean="0"/>
              <a:t>MODULE ONE TITLE IN ALL CAPS</a:t>
            </a:r>
            <a:endParaRPr lang="en-US" dirty="0"/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711695" y="2996630"/>
            <a:ext cx="10768615" cy="0"/>
          </a:xfrm>
          <a:prstGeom prst="line">
            <a:avLst/>
          </a:prstGeom>
          <a:ln w="38100">
            <a:gradFill>
              <a:gsLst>
                <a:gs pos="0">
                  <a:schemeClr val="accent1"/>
                </a:gs>
                <a:gs pos="100000">
                  <a:srgbClr val="EC0D7D"/>
                </a:gs>
              </a:gsLst>
              <a:lin ang="4800000" scaled="0"/>
            </a:gra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itle 10"/>
          <p:cNvSpPr>
            <a:spLocks noGrp="1"/>
          </p:cNvSpPr>
          <p:nvPr>
            <p:ph type="title" hasCustomPrompt="1"/>
          </p:nvPr>
        </p:nvSpPr>
        <p:spPr>
          <a:xfrm>
            <a:off x="964084" y="394774"/>
            <a:ext cx="10516226" cy="2381119"/>
          </a:xfrm>
          <a:prstGeom prst="rect">
            <a:avLst/>
          </a:prstGeom>
        </p:spPr>
        <p:txBody>
          <a:bodyPr anchor="b"/>
          <a:lstStyle>
            <a:lvl1pPr algn="l">
              <a:defRPr sz="4499" b="0" i="0" spc="-112" baseline="0">
                <a:solidFill>
                  <a:schemeClr val="bg2">
                    <a:lumMod val="10000"/>
                  </a:schemeClr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r>
              <a:rPr lang="en-US" dirty="0" smtClean="0"/>
              <a:t>Course/Module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227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475E31E-3DDB-4319-BC51-F5022B7F3C8D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10/11/17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86458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theme" Target="../theme/theme2.xml"/><Relationship Id="rId8" Type="http://schemas.openxmlformats.org/officeDocument/2006/relationships/image" Target="../media/image15.jpeg"/><Relationship Id="rId9" Type="http://schemas.microsoft.com/office/2007/relationships/hdphoto" Target="../media/hdphoto7.wdp"/><Relationship Id="rId10" Type="http://schemas.openxmlformats.org/officeDocument/2006/relationships/image" Target="../media/image16.emf"/><Relationship Id="rId1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4" Type="http://schemas.openxmlformats.org/officeDocument/2006/relationships/theme" Target="../theme/theme3.xml"/><Relationship Id="rId5" Type="http://schemas.openxmlformats.org/officeDocument/2006/relationships/image" Target="../media/image17.emf"/><Relationship Id="rId6" Type="http://schemas.openxmlformats.org/officeDocument/2006/relationships/image" Target="../media/image4.emf"/><Relationship Id="rId7" Type="http://schemas.openxmlformats.org/officeDocument/2006/relationships/image" Target="../media/image18.emf"/><Relationship Id="rId1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6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41997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2" r:id="rId1"/>
    <p:sldLayoutId id="2147483768" r:id="rId2"/>
    <p:sldLayoutId id="2147483751" r:id="rId3"/>
    <p:sldLayoutId id="2147483753" r:id="rId4"/>
    <p:sldLayoutId id="2147483750" r:id="rId5"/>
    <p:sldLayoutId id="2147483747" r:id="rId6"/>
    <p:sldLayoutId id="2147483746" r:id="rId7"/>
    <p:sldLayoutId id="2147483769" r:id="rId8"/>
    <p:sldLayoutId id="2147483770" r:id="rId9"/>
    <p:sldLayoutId id="2147483771" r:id="rId10"/>
  </p:sldLayoutIdLst>
  <p:timing>
    <p:tnLst>
      <p:par>
        <p:cTn id="1" dur="indefinite" restart="never" nodeType="tmRoot"/>
      </p:par>
    </p:tnLst>
  </p:timing>
  <p:hf sldNum="0"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0" i="0" kern="1200" spc="0" baseline="0">
          <a:solidFill>
            <a:schemeClr val="tx1">
              <a:lumMod val="65000"/>
              <a:lumOff val="35000"/>
            </a:schemeClr>
          </a:solidFill>
          <a:latin typeface="Gotham Book" charset="0"/>
          <a:ea typeface="Gotham Book" charset="0"/>
          <a:cs typeface="Gotham Book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2" pos="384" userDrawn="1">
          <p15:clr>
            <a:srgbClr val="F26B43"/>
          </p15:clr>
        </p15:guide>
        <p15:guide id="3" pos="3840" userDrawn="1">
          <p15:clr>
            <a:srgbClr val="F26B43"/>
          </p15:clr>
        </p15:guide>
        <p15:guide id="4" pos="7296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Blur radius="0"/>
                    </a14:imgEffect>
                    <a14:imgEffect>
                      <a14:colorTemperature colorTemp="4500"/>
                    </a14:imgEffect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  <p:grpSp>
        <p:nvGrpSpPr>
          <p:cNvPr id="8" name="Group 7"/>
          <p:cNvGrpSpPr/>
          <p:nvPr userDrawn="1"/>
        </p:nvGrpSpPr>
        <p:grpSpPr>
          <a:xfrm>
            <a:off x="0" y="6273487"/>
            <a:ext cx="12192000" cy="584512"/>
            <a:chOff x="0" y="6273487"/>
            <a:chExt cx="12192000" cy="584512"/>
          </a:xfrm>
        </p:grpSpPr>
        <p:sp>
          <p:nvSpPr>
            <p:cNvPr id="9" name="Rectangle 8"/>
            <p:cNvSpPr/>
            <p:nvPr userDrawn="1"/>
          </p:nvSpPr>
          <p:spPr>
            <a:xfrm>
              <a:off x="0" y="6273487"/>
              <a:ext cx="12192000" cy="5845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TextBox 9"/>
            <p:cNvSpPr txBox="1"/>
            <p:nvPr userDrawn="1"/>
          </p:nvSpPr>
          <p:spPr>
            <a:xfrm>
              <a:off x="609600" y="6473155"/>
              <a:ext cx="1476366" cy="20005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300" baseline="0" dirty="0" smtClean="0">
                  <a:solidFill>
                    <a:schemeClr val="accent2"/>
                  </a:solidFill>
                  <a:latin typeface="Arial" charset="0"/>
                  <a:ea typeface="Arial" charset="0"/>
                  <a:cs typeface="Arial" charset="0"/>
                </a:rPr>
                <a:t>#</a:t>
              </a:r>
              <a:r>
                <a:rPr lang="en-US" sz="1200" b="1" baseline="0" dirty="0" smtClean="0">
                  <a:solidFill>
                    <a:schemeClr val="accent2"/>
                  </a:solidFill>
                  <a:latin typeface="Arial" charset="0"/>
                  <a:ea typeface="Arial" charset="0"/>
                  <a:cs typeface="Arial" charset="0"/>
                </a:rPr>
                <a:t>SPICEWORLD2017</a:t>
              </a:r>
              <a:endParaRPr lang="en-US" sz="1200" b="1" baseline="0" dirty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pic>
          <p:nvPicPr>
            <p:cNvPr id="11" name="Picture 10"/>
            <p:cNvPicPr>
              <a:picLocks noChangeAspect="1"/>
            </p:cNvPicPr>
            <p:nvPr userDrawn="1"/>
          </p:nvPicPr>
          <p:blipFill>
            <a:blip r:embed="rId10"/>
            <a:stretch>
              <a:fillRect/>
            </a:stretch>
          </p:blipFill>
          <p:spPr>
            <a:xfrm>
              <a:off x="10370589" y="6511377"/>
              <a:ext cx="1211811" cy="1180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226500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  <p:sldLayoutId id="2147483761" r:id="rId2"/>
    <p:sldLayoutId id="2147483760" r:id="rId3"/>
    <p:sldLayoutId id="2147483759" r:id="rId4"/>
    <p:sldLayoutId id="2147483758" r:id="rId5"/>
    <p:sldLayoutId id="2147483757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 userDrawn="1"/>
        </p:nvGrpSpPr>
        <p:grpSpPr>
          <a:xfrm>
            <a:off x="0" y="6273487"/>
            <a:ext cx="12192000" cy="584512"/>
            <a:chOff x="0" y="6273487"/>
            <a:chExt cx="12192000" cy="584512"/>
          </a:xfrm>
        </p:grpSpPr>
        <p:sp>
          <p:nvSpPr>
            <p:cNvPr id="13" name="Rectangle 12"/>
            <p:cNvSpPr/>
            <p:nvPr userDrawn="1"/>
          </p:nvSpPr>
          <p:spPr>
            <a:xfrm>
              <a:off x="0" y="6273487"/>
              <a:ext cx="12192000" cy="584512"/>
            </a:xfrm>
            <a:prstGeom prst="rect">
              <a:avLst/>
            </a:prstGeom>
            <a:solidFill>
              <a:srgbClr val="FF7F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TextBox 13"/>
            <p:cNvSpPr txBox="1"/>
            <p:nvPr userDrawn="1"/>
          </p:nvSpPr>
          <p:spPr>
            <a:xfrm>
              <a:off x="609600" y="6473155"/>
              <a:ext cx="1458733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200" b="1" baseline="0" dirty="0" smtClean="0">
                  <a:ln>
                    <a:noFill/>
                  </a:ln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rPr>
                <a:t>#SPICEWORLD2017</a:t>
              </a:r>
              <a:endParaRPr lang="en-US" sz="1200" b="1" baseline="0" dirty="0">
                <a:ln>
                  <a:noFill/>
                </a:ln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17" name="Group 16"/>
          <p:cNvGrpSpPr/>
          <p:nvPr userDrawn="1"/>
        </p:nvGrpSpPr>
        <p:grpSpPr>
          <a:xfrm>
            <a:off x="10099622" y="533400"/>
            <a:ext cx="5125227" cy="5615028"/>
            <a:chOff x="10099622" y="522210"/>
            <a:chExt cx="5125227" cy="5615028"/>
          </a:xfrm>
        </p:grpSpPr>
        <p:pic>
          <p:nvPicPr>
            <p:cNvPr id="18" name="Picture 17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 rot="10800000">
              <a:off x="10099622" y="2682008"/>
              <a:ext cx="5097319" cy="3455230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11323006" y="522210"/>
              <a:ext cx="3901843" cy="3635323"/>
            </a:xfrm>
            <a:prstGeom prst="rect">
              <a:avLst/>
            </a:prstGeom>
          </p:spPr>
        </p:pic>
      </p:grp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10363200" y="6531577"/>
            <a:ext cx="1447800" cy="141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917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5" r:id="rId1"/>
    <p:sldLayoutId id="2147483766" r:id="rId2"/>
    <p:sldLayoutId id="2147483767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tiff"/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tiff"/><Relationship Id="rId6" Type="http://schemas.openxmlformats.org/officeDocument/2006/relationships/image" Target="../media/image26.tiff"/><Relationship Id="rId7" Type="http://schemas.openxmlformats.org/officeDocument/2006/relationships/image" Target="../media/image27.tiff"/><Relationship Id="rId8" Type="http://schemas.openxmlformats.org/officeDocument/2006/relationships/image" Target="../media/image28.tiff"/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4" Type="http://schemas.openxmlformats.org/officeDocument/2006/relationships/image" Target="../media/image20.jp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1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1" y="3261717"/>
            <a:ext cx="7467600" cy="615553"/>
          </a:xfrm>
        </p:spPr>
        <p:txBody>
          <a:bodyPr/>
          <a:lstStyle/>
          <a:p>
            <a:r>
              <a:rPr lang="en-US" dirty="0" smtClean="0"/>
              <a:t>PowerShell Workshop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lvl="0"/>
            <a:r>
              <a:rPr lang="en-US" dirty="0" smtClean="0"/>
              <a:t>Getting Started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5795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Elbow Connector 29"/>
          <p:cNvCxnSpPr/>
          <p:nvPr/>
        </p:nvCxnSpPr>
        <p:spPr>
          <a:xfrm flipV="1">
            <a:off x="2883123" y="2408986"/>
            <a:ext cx="1932495" cy="1522911"/>
          </a:xfrm>
          <a:prstGeom prst="bentConnector3">
            <a:avLst/>
          </a:prstGeom>
          <a:ln w="38100" cap="rnd">
            <a:solidFill>
              <a:schemeClr val="tx1">
                <a:alpha val="70000"/>
              </a:schemeClr>
            </a:solidFill>
            <a:prstDash val="sysDot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PowerShell Remoting with JEA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1033517" y="3228243"/>
            <a:ext cx="1889761" cy="1590559"/>
            <a:chOff x="1033515" y="3228243"/>
            <a:chExt cx="1889761" cy="1590558"/>
          </a:xfrm>
        </p:grpSpPr>
        <p:sp>
          <p:nvSpPr>
            <p:cNvPr id="51" name="TextBox 50"/>
            <p:cNvSpPr txBox="1"/>
            <p:nvPr/>
          </p:nvSpPr>
          <p:spPr>
            <a:xfrm>
              <a:off x="1033515" y="3228243"/>
              <a:ext cx="188976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202"/>
              <a:r>
                <a:rPr lang="en-US" sz="2400" dirty="0">
                  <a:solidFill>
                    <a:srgbClr val="404040"/>
                  </a:solidFill>
                  <a:latin typeface="Gotham Medium" panose="02000604030000020004" pitchFamily="50" charset="0"/>
                </a:rPr>
                <a:t>Client</a:t>
              </a:r>
            </a:p>
          </p:txBody>
        </p:sp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2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3725" y="3492105"/>
              <a:ext cx="1326696" cy="1326696"/>
            </a:xfrm>
            <a:prstGeom prst="rect">
              <a:avLst/>
            </a:prstGeom>
          </p:spPr>
        </p:pic>
      </p:grpSp>
      <p:grpSp>
        <p:nvGrpSpPr>
          <p:cNvPr id="10" name="Group 9"/>
          <p:cNvGrpSpPr/>
          <p:nvPr/>
        </p:nvGrpSpPr>
        <p:grpSpPr>
          <a:xfrm>
            <a:off x="4734937" y="1533486"/>
            <a:ext cx="1889761" cy="1501071"/>
            <a:chOff x="4734936" y="1533485"/>
            <a:chExt cx="1889761" cy="1501070"/>
          </a:xfrm>
        </p:grpSpPr>
        <p:sp>
          <p:nvSpPr>
            <p:cNvPr id="53" name="TextBox 52"/>
            <p:cNvSpPr txBox="1"/>
            <p:nvPr/>
          </p:nvSpPr>
          <p:spPr>
            <a:xfrm>
              <a:off x="4734936" y="1533485"/>
              <a:ext cx="188976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202"/>
              <a:r>
                <a:rPr lang="en-US" sz="2400" dirty="0">
                  <a:solidFill>
                    <a:srgbClr val="404040"/>
                  </a:solidFill>
                  <a:latin typeface="Gotham Medium" panose="02000604030000020004" pitchFamily="50" charset="0"/>
                </a:rPr>
                <a:t>System 1</a:t>
              </a:r>
            </a:p>
          </p:txBody>
        </p:sp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2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31809" y="1707859"/>
              <a:ext cx="1326696" cy="1326696"/>
            </a:xfrm>
            <a:prstGeom prst="rect">
              <a:avLst/>
            </a:prstGeom>
          </p:spPr>
        </p:pic>
      </p:grpSp>
      <p:sp>
        <p:nvSpPr>
          <p:cNvPr id="36" name="TextBox 35"/>
          <p:cNvSpPr txBox="1"/>
          <p:nvPr/>
        </p:nvSpPr>
        <p:spPr>
          <a:xfrm>
            <a:off x="3477201" y="2414985"/>
            <a:ext cx="188976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202"/>
            <a:r>
              <a:rPr lang="en-US" sz="1500" dirty="0">
                <a:solidFill>
                  <a:srgbClr val="404040"/>
                </a:solidFill>
                <a:latin typeface="Gotham Medium" panose="02000604030000020004" pitchFamily="50" charset="0"/>
              </a:rPr>
              <a:t>Custom</a:t>
            </a:r>
          </a:p>
          <a:p>
            <a:pPr algn="ctr" defTabSz="914202"/>
            <a:r>
              <a:rPr lang="en-US" sz="1500" dirty="0">
                <a:solidFill>
                  <a:srgbClr val="404040"/>
                </a:solidFill>
                <a:latin typeface="Gotham Medium" panose="02000604030000020004" pitchFamily="50" charset="0"/>
              </a:rPr>
              <a:t>Endpoint</a:t>
            </a:r>
          </a:p>
        </p:txBody>
      </p:sp>
      <p:grpSp>
        <p:nvGrpSpPr>
          <p:cNvPr id="45" name="Group 44"/>
          <p:cNvGrpSpPr/>
          <p:nvPr/>
        </p:nvGrpSpPr>
        <p:grpSpPr>
          <a:xfrm>
            <a:off x="6124325" y="1869661"/>
            <a:ext cx="1889761" cy="886179"/>
            <a:chOff x="6159701" y="3587113"/>
            <a:chExt cx="1889761" cy="886178"/>
          </a:xfrm>
        </p:grpSpPr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38395" y="3895782"/>
              <a:ext cx="564547" cy="577509"/>
            </a:xfrm>
            <a:prstGeom prst="rect">
              <a:avLst/>
            </a:prstGeom>
          </p:spPr>
        </p:pic>
        <p:sp>
          <p:nvSpPr>
            <p:cNvPr id="47" name="TextBox 46"/>
            <p:cNvSpPr txBox="1"/>
            <p:nvPr/>
          </p:nvSpPr>
          <p:spPr>
            <a:xfrm>
              <a:off x="6159701" y="3587113"/>
              <a:ext cx="188976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202"/>
              <a:r>
                <a:rPr lang="en-US" sz="1600" dirty="0">
                  <a:solidFill>
                    <a:srgbClr val="404040"/>
                  </a:solidFill>
                  <a:latin typeface="Gotham Medium" panose="02000604030000020004" pitchFamily="50" charset="0"/>
                </a:rPr>
                <a:t>PowerShell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7104581" y="2171817"/>
            <a:ext cx="4968359" cy="756691"/>
            <a:chOff x="7104580" y="2171813"/>
            <a:chExt cx="4968358" cy="756690"/>
          </a:xfrm>
        </p:grpSpPr>
        <p:sp>
          <p:nvSpPr>
            <p:cNvPr id="38" name="TextBox 37"/>
            <p:cNvSpPr txBox="1"/>
            <p:nvPr/>
          </p:nvSpPr>
          <p:spPr>
            <a:xfrm>
              <a:off x="7104581" y="2171813"/>
              <a:ext cx="49683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202"/>
              <a:r>
                <a:rPr lang="en-US" sz="2400" dirty="0">
                  <a:solidFill>
                    <a:srgbClr val="404040"/>
                  </a:solidFill>
                  <a:latin typeface="Gotham Medium" panose="02000604030000020004" pitchFamily="50" charset="0"/>
                </a:rPr>
                <a:t> </a:t>
              </a:r>
              <a:r>
                <a:rPr lang="en-US" sz="1500" dirty="0">
                  <a:solidFill>
                    <a:srgbClr val="404040"/>
                  </a:solidFill>
                  <a:latin typeface="Gotham Medium" panose="02000604030000020004" pitchFamily="50" charset="0"/>
                </a:rPr>
                <a:t>PS:&gt; Get-Service –Name Spooler</a:t>
              </a: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7104580" y="2466838"/>
              <a:ext cx="49683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202"/>
              <a:r>
                <a:rPr lang="en-US" sz="2400" dirty="0">
                  <a:solidFill>
                    <a:srgbClr val="404040"/>
                  </a:solidFill>
                  <a:latin typeface="Gotham Medium" panose="02000604030000020004" pitchFamily="50" charset="0"/>
                </a:rPr>
                <a:t> </a:t>
              </a:r>
              <a:r>
                <a:rPr lang="en-US" sz="1500" dirty="0">
                  <a:solidFill>
                    <a:srgbClr val="404040"/>
                  </a:solidFill>
                  <a:latin typeface="Gotham Medium" panose="02000604030000020004" pitchFamily="50" charset="0"/>
                </a:rPr>
                <a:t>PS:&gt; Restart-Service –Name Spooler</a:t>
              </a:r>
            </a:p>
          </p:txBody>
        </p:sp>
      </p:grpSp>
      <p:cxnSp>
        <p:nvCxnSpPr>
          <p:cNvPr id="37" name="Straight Connector 36"/>
          <p:cNvCxnSpPr/>
          <p:nvPr/>
        </p:nvCxnSpPr>
        <p:spPr>
          <a:xfrm>
            <a:off x="7167565" y="2389103"/>
            <a:ext cx="4062411" cy="0"/>
          </a:xfrm>
          <a:prstGeom prst="line">
            <a:avLst/>
          </a:prstGeom>
          <a:ln w="38100" cap="rnd">
            <a:solidFill>
              <a:srgbClr val="FF0000">
                <a:alpha val="70000"/>
              </a:srgbClr>
            </a:solidFill>
            <a:prstDash val="sysDot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9" name="TextBox 78"/>
          <p:cNvSpPr txBox="1"/>
          <p:nvPr/>
        </p:nvSpPr>
        <p:spPr>
          <a:xfrm>
            <a:off x="3330000" y="1987149"/>
            <a:ext cx="188976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202"/>
            <a:r>
              <a:rPr lang="en-US" sz="1500" dirty="0">
                <a:solidFill>
                  <a:srgbClr val="404040"/>
                </a:solidFill>
                <a:latin typeface="Gotham Medium" panose="02000604030000020004" pitchFamily="50" charset="0"/>
              </a:rPr>
              <a:t>Endpoint</a:t>
            </a:r>
          </a:p>
        </p:txBody>
      </p:sp>
      <p:sp>
        <p:nvSpPr>
          <p:cNvPr id="52" name="Content Placeholder 2"/>
          <p:cNvSpPr txBox="1">
            <a:spLocks/>
          </p:cNvSpPr>
          <p:nvPr/>
        </p:nvSpPr>
        <p:spPr>
          <a:xfrm>
            <a:off x="4270649" y="3325902"/>
            <a:ext cx="3422537" cy="2669161"/>
          </a:xfrm>
          <a:prstGeom prst="rect">
            <a:avLst/>
          </a:prstGeom>
          <a:solidFill>
            <a:schemeClr val="accent5"/>
          </a:solidFill>
        </p:spPr>
        <p:txBody>
          <a:bodyPr lIns="182880" tIns="182880" rIns="182880" bIns="182880"/>
          <a:lstStyle>
            <a:lvl1pPr marL="57150" indent="-57150" algn="l" defTabSz="586003" rtl="0" eaLnBrk="1" latinLnBrk="0" hangingPunct="1">
              <a:lnSpc>
                <a:spcPct val="100000"/>
              </a:lnSpc>
              <a:spcBef>
                <a:spcPts val="1800"/>
              </a:spcBef>
              <a:buClrTx/>
              <a:buSzPct val="75000"/>
              <a:buFont typeface="Myriad Pro" panose="020B0503030403020204" pitchFamily="34" charset="0"/>
              <a:buChar char=" "/>
              <a:defRPr sz="2400" b="0" i="0" kern="1200">
                <a:solidFill>
                  <a:schemeClr val="tx1"/>
                </a:solidFill>
                <a:latin typeface="+mn-lt"/>
                <a:ea typeface="Gotham Medium" panose="02000604030000020004" pitchFamily="50" charset="0"/>
                <a:cs typeface="Gotham Medium" panose="02000604030000020004" pitchFamily="50" charset="0"/>
              </a:defRPr>
            </a:lvl1pPr>
            <a:lvl2pPr marL="586003" indent="-28893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Char char="-"/>
              <a:defRPr sz="2400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2pPr>
            <a:lvl3pPr marL="883074" indent="-286898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Char char="•"/>
              <a:defRPr sz="2400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3pPr>
            <a:lvl4pPr marL="1200150" indent="-31750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Wingdings" panose="05000000000000000000" pitchFamily="2" charset="2"/>
              <a:buChar char="§"/>
              <a:defRPr sz="2400" b="0" i="0" kern="1200" baseline="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4pPr>
            <a:lvl5pPr marL="1371600" indent="-274638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Myriad Pro Light" panose="020B0403030403020204" pitchFamily="34" charset="0"/>
              <a:buChar char="-"/>
              <a:tabLst/>
              <a:defRPr sz="2400" b="0" i="0" kern="1200" baseline="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5pPr>
            <a:lvl6pPr marL="1719263" indent="-292100" algn="l" defTabSz="586003" rtl="0" eaLnBrk="1" latinLnBrk="0" hangingPunct="1">
              <a:spcBef>
                <a:spcPts val="448"/>
              </a:spcBef>
              <a:buClr>
                <a:schemeClr val="tx1"/>
              </a:buClr>
              <a:buSzPct val="70000"/>
              <a:buFont typeface="Montserrat"/>
              <a:buChar char=" "/>
              <a:defRPr lang="en-US" sz="2400" b="0" i="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Arial"/>
              </a:defRPr>
            </a:lvl6pPr>
            <a:lvl7pPr marL="2003425" indent="-28892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7pPr>
            <a:lvl8pPr marL="2286000" indent="-28257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8pPr>
            <a:lvl9pPr marL="2571750" indent="-285750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chemeClr val="bg1"/>
                </a:solidFill>
              </a:rPr>
              <a:t>Session Configuration</a:t>
            </a:r>
          </a:p>
          <a:p>
            <a:pPr>
              <a:spcBef>
                <a:spcPts val="1000"/>
              </a:spcBef>
            </a:pPr>
            <a:r>
              <a:rPr lang="en-US" sz="2000" dirty="0">
                <a:solidFill>
                  <a:schemeClr val="bg1"/>
                </a:solidFill>
                <a:latin typeface="Gotham-Book" charset="0"/>
                <a:ea typeface="Gotham-Book" charset="0"/>
                <a:cs typeface="Gotham-Book" charset="0"/>
              </a:rPr>
              <a:t>Defines </a:t>
            </a:r>
            <a:r>
              <a:rPr lang="en-US" sz="2000" b="1" i="1" dirty="0">
                <a:solidFill>
                  <a:schemeClr val="bg1"/>
                </a:solidFill>
                <a:latin typeface="Gotham-Book" charset="0"/>
                <a:ea typeface="Gotham-Book" charset="0"/>
                <a:cs typeface="Gotham-Book" charset="0"/>
              </a:rPr>
              <a:t>who</a:t>
            </a:r>
            <a:r>
              <a:rPr lang="en-US" sz="2000" dirty="0">
                <a:solidFill>
                  <a:schemeClr val="bg1"/>
                </a:solidFill>
                <a:latin typeface="Gotham-Book" charset="0"/>
                <a:ea typeface="Gotham-Book" charset="0"/>
                <a:cs typeface="Gotham-Book" charset="0"/>
              </a:rPr>
              <a:t> and </a:t>
            </a:r>
            <a:r>
              <a:rPr lang="en-US" sz="2000" b="1" i="1" dirty="0">
                <a:solidFill>
                  <a:schemeClr val="bg1"/>
                </a:solidFill>
                <a:latin typeface="Gotham-Book" charset="0"/>
                <a:ea typeface="Gotham-Book" charset="0"/>
                <a:cs typeface="Gotham-Book" charset="0"/>
              </a:rPr>
              <a:t>how</a:t>
            </a:r>
          </a:p>
          <a:p>
            <a:pPr>
              <a:spcBef>
                <a:spcPts val="1000"/>
              </a:spcBef>
            </a:pPr>
            <a:r>
              <a:rPr lang="en-US" sz="2000" dirty="0">
                <a:solidFill>
                  <a:schemeClr val="bg1"/>
                </a:solidFill>
                <a:latin typeface="Gotham-Book" charset="0"/>
                <a:ea typeface="Gotham-Book" charset="0"/>
                <a:cs typeface="Gotham-Book" charset="0"/>
              </a:rPr>
              <a:t>Specific to each machine</a:t>
            </a:r>
          </a:p>
          <a:p>
            <a:pPr>
              <a:spcBef>
                <a:spcPts val="1000"/>
              </a:spcBef>
            </a:pPr>
            <a:r>
              <a:rPr lang="en-US" sz="2000" dirty="0">
                <a:solidFill>
                  <a:schemeClr val="bg1"/>
                </a:solidFill>
                <a:latin typeface="Gotham-Book" charset="0"/>
                <a:ea typeface="Gotham-Book" charset="0"/>
                <a:cs typeface="Gotham-Book" charset="0"/>
              </a:rPr>
              <a:t>(.</a:t>
            </a:r>
            <a:r>
              <a:rPr lang="en-US" sz="2000" dirty="0" err="1">
                <a:solidFill>
                  <a:schemeClr val="bg1"/>
                </a:solidFill>
                <a:latin typeface="Gotham-Book" charset="0"/>
                <a:ea typeface="Gotham-Book" charset="0"/>
                <a:cs typeface="Gotham-Book" charset="0"/>
              </a:rPr>
              <a:t>pssc</a:t>
            </a:r>
            <a:r>
              <a:rPr lang="en-US" sz="2000" dirty="0">
                <a:solidFill>
                  <a:schemeClr val="bg1"/>
                </a:solidFill>
                <a:latin typeface="Gotham-Book" charset="0"/>
                <a:ea typeface="Gotham-Book" charset="0"/>
                <a:cs typeface="Gotham-Book" charset="0"/>
              </a:rPr>
              <a:t>) file</a:t>
            </a:r>
          </a:p>
        </p:txBody>
      </p:sp>
      <p:sp>
        <p:nvSpPr>
          <p:cNvPr id="54" name="Content Placeholder 1"/>
          <p:cNvSpPr txBox="1">
            <a:spLocks/>
          </p:cNvSpPr>
          <p:nvPr/>
        </p:nvSpPr>
        <p:spPr>
          <a:xfrm>
            <a:off x="7910901" y="3325902"/>
            <a:ext cx="3319076" cy="2669161"/>
          </a:xfrm>
          <a:prstGeom prst="rect">
            <a:avLst/>
          </a:prstGeom>
          <a:solidFill>
            <a:schemeClr val="accent2"/>
          </a:solidFill>
        </p:spPr>
        <p:txBody>
          <a:bodyPr lIns="182880" tIns="182880" rIns="182880" bIns="182880"/>
          <a:lstStyle>
            <a:lvl1pPr marL="57150" indent="-57150" algn="l" defTabSz="586003" rtl="0" eaLnBrk="1" latinLnBrk="0" hangingPunct="1">
              <a:lnSpc>
                <a:spcPct val="100000"/>
              </a:lnSpc>
              <a:spcBef>
                <a:spcPts val="1800"/>
              </a:spcBef>
              <a:buClrTx/>
              <a:buSzPct val="75000"/>
              <a:buFont typeface="Myriad Pro" panose="020B0503030403020204" pitchFamily="34" charset="0"/>
              <a:buChar char=" "/>
              <a:defRPr sz="2400" b="0" i="0" kern="1200">
                <a:solidFill>
                  <a:schemeClr val="tx1"/>
                </a:solidFill>
                <a:latin typeface="+mn-lt"/>
                <a:ea typeface="Gotham Medium" panose="02000604030000020004" pitchFamily="50" charset="0"/>
                <a:cs typeface="Gotham Medium" panose="02000604030000020004" pitchFamily="50" charset="0"/>
              </a:defRPr>
            </a:lvl1pPr>
            <a:lvl2pPr marL="586003" indent="-28893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Char char="-"/>
              <a:defRPr sz="2400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2pPr>
            <a:lvl3pPr marL="883074" indent="-286898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Char char="•"/>
              <a:defRPr sz="2400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3pPr>
            <a:lvl4pPr marL="1200150" indent="-31750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Wingdings" panose="05000000000000000000" pitchFamily="2" charset="2"/>
              <a:buChar char="§"/>
              <a:defRPr sz="2400" b="0" i="0" kern="1200" baseline="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4pPr>
            <a:lvl5pPr marL="1371600" indent="-274638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Myriad Pro Light" panose="020B0403030403020204" pitchFamily="34" charset="0"/>
              <a:buChar char="-"/>
              <a:tabLst/>
              <a:defRPr sz="2400" b="0" i="0" kern="1200" baseline="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5pPr>
            <a:lvl6pPr marL="1719263" indent="-292100" algn="l" defTabSz="586003" rtl="0" eaLnBrk="1" latinLnBrk="0" hangingPunct="1">
              <a:spcBef>
                <a:spcPts val="448"/>
              </a:spcBef>
              <a:buClr>
                <a:schemeClr val="tx1"/>
              </a:buClr>
              <a:buSzPct val="70000"/>
              <a:buFont typeface="Montserrat"/>
              <a:buChar char=" "/>
              <a:defRPr lang="en-US" sz="2400" b="0" i="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Arial"/>
              </a:defRPr>
            </a:lvl6pPr>
            <a:lvl7pPr marL="2003425" indent="-28892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7pPr>
            <a:lvl8pPr marL="2286000" indent="-28257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8pPr>
            <a:lvl9pPr marL="2571750" indent="-285750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chemeClr val="bg1"/>
                </a:solidFill>
              </a:rPr>
              <a:t>Role Capability</a:t>
            </a:r>
          </a:p>
          <a:p>
            <a:pPr>
              <a:spcBef>
                <a:spcPts val="1000"/>
              </a:spcBef>
            </a:pPr>
            <a:r>
              <a:rPr lang="en-US" sz="2000" dirty="0">
                <a:solidFill>
                  <a:schemeClr val="bg1"/>
                </a:solidFill>
                <a:latin typeface="Gotham-Book" charset="0"/>
                <a:ea typeface="Gotham-Book" charset="0"/>
                <a:cs typeface="Gotham-Book" charset="0"/>
              </a:rPr>
              <a:t>Defines </a:t>
            </a:r>
            <a:r>
              <a:rPr lang="en-US" sz="2000" i="1" dirty="0">
                <a:solidFill>
                  <a:schemeClr val="bg1"/>
                </a:solidFill>
                <a:latin typeface="Gotham-Book" charset="0"/>
                <a:ea typeface="Gotham-Book" charset="0"/>
                <a:cs typeface="Gotham-Book" charset="0"/>
              </a:rPr>
              <a:t>what</a:t>
            </a:r>
            <a:r>
              <a:rPr lang="en-US" sz="2000" dirty="0">
                <a:solidFill>
                  <a:schemeClr val="bg1"/>
                </a:solidFill>
                <a:latin typeface="Gotham-Book" charset="0"/>
                <a:ea typeface="Gotham-Book" charset="0"/>
                <a:cs typeface="Gotham-Book" charset="0"/>
              </a:rPr>
              <a:t> users can do</a:t>
            </a:r>
          </a:p>
          <a:p>
            <a:pPr>
              <a:spcBef>
                <a:spcPts val="1000"/>
              </a:spcBef>
            </a:pPr>
            <a:r>
              <a:rPr lang="en-US" sz="2000" dirty="0">
                <a:solidFill>
                  <a:schemeClr val="bg1"/>
                </a:solidFill>
                <a:latin typeface="Gotham-Book" charset="0"/>
                <a:ea typeface="Gotham-Book" charset="0"/>
                <a:cs typeface="Gotham-Book" charset="0"/>
              </a:rPr>
              <a:t>Can be shared across environment</a:t>
            </a:r>
          </a:p>
          <a:p>
            <a:pPr>
              <a:spcBef>
                <a:spcPts val="1000"/>
              </a:spcBef>
            </a:pPr>
            <a:r>
              <a:rPr lang="en-US" sz="2000" dirty="0">
                <a:solidFill>
                  <a:schemeClr val="bg1"/>
                </a:solidFill>
                <a:latin typeface="Gotham-Book" charset="0"/>
                <a:ea typeface="Gotham-Book" charset="0"/>
                <a:cs typeface="Gotham-Book" charset="0"/>
              </a:rPr>
              <a:t>(.</a:t>
            </a:r>
            <a:r>
              <a:rPr lang="en-US" sz="2000" dirty="0" err="1">
                <a:solidFill>
                  <a:schemeClr val="bg1"/>
                </a:solidFill>
                <a:latin typeface="Gotham-Book" charset="0"/>
                <a:ea typeface="Gotham-Book" charset="0"/>
                <a:cs typeface="Gotham-Book" charset="0"/>
              </a:rPr>
              <a:t>psrc</a:t>
            </a:r>
            <a:r>
              <a:rPr lang="en-US" sz="2000" dirty="0">
                <a:solidFill>
                  <a:schemeClr val="bg1"/>
                </a:solidFill>
                <a:latin typeface="Gotham-Book" charset="0"/>
                <a:ea typeface="Gotham-Book" charset="0"/>
                <a:cs typeface="Gotham-Book" charset="0"/>
              </a:rPr>
              <a:t>) file</a:t>
            </a:r>
          </a:p>
        </p:txBody>
      </p:sp>
    </p:spTree>
    <p:extLst>
      <p:ext uri="{BB962C8B-B14F-4D97-AF65-F5344CB8AC3E}">
        <p14:creationId xmlns:p14="http://schemas.microsoft.com/office/powerpoint/2010/main" val="1098451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79" grpId="0"/>
      <p:bldP spid="52" grpId="0" animBg="1"/>
      <p:bldP spid="5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Elbow Connector 29"/>
          <p:cNvCxnSpPr/>
          <p:nvPr/>
        </p:nvCxnSpPr>
        <p:spPr>
          <a:xfrm flipV="1">
            <a:off x="2883123" y="2408986"/>
            <a:ext cx="1932495" cy="1522911"/>
          </a:xfrm>
          <a:prstGeom prst="bentConnector3">
            <a:avLst/>
          </a:prstGeom>
          <a:ln w="38100" cap="rnd">
            <a:solidFill>
              <a:schemeClr val="tx1">
                <a:alpha val="70000"/>
              </a:schemeClr>
            </a:solidFill>
            <a:prstDash val="sysDot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JEA and Virtual Accounts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1033517" y="3228243"/>
            <a:ext cx="1889761" cy="1590559"/>
            <a:chOff x="1033515" y="3228243"/>
            <a:chExt cx="1889761" cy="1590558"/>
          </a:xfrm>
        </p:grpSpPr>
        <p:sp>
          <p:nvSpPr>
            <p:cNvPr id="51" name="TextBox 50"/>
            <p:cNvSpPr txBox="1"/>
            <p:nvPr/>
          </p:nvSpPr>
          <p:spPr>
            <a:xfrm>
              <a:off x="1033515" y="3228243"/>
              <a:ext cx="188976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202"/>
              <a:r>
                <a:rPr lang="en-US" sz="2400" dirty="0">
                  <a:solidFill>
                    <a:srgbClr val="404040"/>
                  </a:solidFill>
                  <a:latin typeface="Gotham Medium" panose="02000604030000020004" pitchFamily="50" charset="0"/>
                </a:rPr>
                <a:t>Client</a:t>
              </a:r>
            </a:p>
          </p:txBody>
        </p:sp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2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3725" y="3492105"/>
              <a:ext cx="1326696" cy="1326696"/>
            </a:xfrm>
            <a:prstGeom prst="rect">
              <a:avLst/>
            </a:prstGeom>
          </p:spPr>
        </p:pic>
      </p:grpSp>
      <p:grpSp>
        <p:nvGrpSpPr>
          <p:cNvPr id="10" name="Group 9"/>
          <p:cNvGrpSpPr/>
          <p:nvPr/>
        </p:nvGrpSpPr>
        <p:grpSpPr>
          <a:xfrm>
            <a:off x="4734937" y="1533486"/>
            <a:ext cx="1889761" cy="1501071"/>
            <a:chOff x="4734936" y="1533485"/>
            <a:chExt cx="1889761" cy="1501070"/>
          </a:xfrm>
        </p:grpSpPr>
        <p:sp>
          <p:nvSpPr>
            <p:cNvPr id="53" name="TextBox 52"/>
            <p:cNvSpPr txBox="1"/>
            <p:nvPr/>
          </p:nvSpPr>
          <p:spPr>
            <a:xfrm>
              <a:off x="4734936" y="1533485"/>
              <a:ext cx="188976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202"/>
              <a:r>
                <a:rPr lang="en-US" sz="2400" dirty="0">
                  <a:solidFill>
                    <a:srgbClr val="404040"/>
                  </a:solidFill>
                  <a:latin typeface="Gotham Medium" panose="02000604030000020004" pitchFamily="50" charset="0"/>
                </a:rPr>
                <a:t>System 1</a:t>
              </a:r>
            </a:p>
          </p:txBody>
        </p:sp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2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31809" y="1707859"/>
              <a:ext cx="1326696" cy="1326696"/>
            </a:xfrm>
            <a:prstGeom prst="rect">
              <a:avLst/>
            </a:prstGeom>
          </p:spPr>
        </p:pic>
      </p:grpSp>
      <p:sp>
        <p:nvSpPr>
          <p:cNvPr id="36" name="TextBox 35"/>
          <p:cNvSpPr txBox="1"/>
          <p:nvPr/>
        </p:nvSpPr>
        <p:spPr>
          <a:xfrm>
            <a:off x="3477201" y="2414985"/>
            <a:ext cx="188976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202"/>
            <a:r>
              <a:rPr lang="en-US" sz="1500" dirty="0">
                <a:solidFill>
                  <a:srgbClr val="404040"/>
                </a:solidFill>
                <a:latin typeface="Gotham Medium" panose="02000604030000020004" pitchFamily="50" charset="0"/>
              </a:rPr>
              <a:t>Custom</a:t>
            </a:r>
          </a:p>
          <a:p>
            <a:pPr algn="ctr" defTabSz="914202"/>
            <a:r>
              <a:rPr lang="en-US" sz="1500" dirty="0">
                <a:solidFill>
                  <a:srgbClr val="404040"/>
                </a:solidFill>
                <a:latin typeface="Gotham Medium" panose="02000604030000020004" pitchFamily="50" charset="0"/>
              </a:rPr>
              <a:t>Endpoint</a:t>
            </a:r>
          </a:p>
        </p:txBody>
      </p:sp>
      <p:grpSp>
        <p:nvGrpSpPr>
          <p:cNvPr id="45" name="Group 44"/>
          <p:cNvGrpSpPr/>
          <p:nvPr/>
        </p:nvGrpSpPr>
        <p:grpSpPr>
          <a:xfrm>
            <a:off x="6124325" y="1869661"/>
            <a:ext cx="1889761" cy="886179"/>
            <a:chOff x="6159701" y="3587113"/>
            <a:chExt cx="1889761" cy="886178"/>
          </a:xfrm>
        </p:grpSpPr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38395" y="3895782"/>
              <a:ext cx="564547" cy="577509"/>
            </a:xfrm>
            <a:prstGeom prst="rect">
              <a:avLst/>
            </a:prstGeom>
          </p:spPr>
        </p:pic>
        <p:sp>
          <p:nvSpPr>
            <p:cNvPr id="47" name="TextBox 46"/>
            <p:cNvSpPr txBox="1"/>
            <p:nvPr/>
          </p:nvSpPr>
          <p:spPr>
            <a:xfrm>
              <a:off x="6159701" y="3587113"/>
              <a:ext cx="188976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202"/>
              <a:r>
                <a:rPr lang="en-US" sz="1600" dirty="0">
                  <a:solidFill>
                    <a:srgbClr val="404040"/>
                  </a:solidFill>
                  <a:latin typeface="Gotham Medium" panose="02000604030000020004" pitchFamily="50" charset="0"/>
                </a:rPr>
                <a:t>PowerShell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7104581" y="2171817"/>
            <a:ext cx="4968359" cy="756691"/>
            <a:chOff x="7104580" y="2171813"/>
            <a:chExt cx="4968358" cy="756690"/>
          </a:xfrm>
        </p:grpSpPr>
        <p:sp>
          <p:nvSpPr>
            <p:cNvPr id="38" name="TextBox 37"/>
            <p:cNvSpPr txBox="1"/>
            <p:nvPr/>
          </p:nvSpPr>
          <p:spPr>
            <a:xfrm>
              <a:off x="7104581" y="2171813"/>
              <a:ext cx="49683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202"/>
              <a:r>
                <a:rPr lang="en-US" sz="2400" dirty="0">
                  <a:solidFill>
                    <a:srgbClr val="404040"/>
                  </a:solidFill>
                  <a:latin typeface="Gotham Medium" panose="02000604030000020004" pitchFamily="50" charset="0"/>
                </a:rPr>
                <a:t> </a:t>
              </a:r>
              <a:r>
                <a:rPr lang="en-US" sz="1500" dirty="0">
                  <a:solidFill>
                    <a:srgbClr val="404040"/>
                  </a:solidFill>
                  <a:latin typeface="Gotham Medium" panose="02000604030000020004" pitchFamily="50" charset="0"/>
                </a:rPr>
                <a:t>PS:&gt; Get-Service –Name Spooler</a:t>
              </a: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7104580" y="2466838"/>
              <a:ext cx="49683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202"/>
              <a:r>
                <a:rPr lang="en-US" sz="2400" dirty="0">
                  <a:solidFill>
                    <a:srgbClr val="404040"/>
                  </a:solidFill>
                  <a:latin typeface="Gotham Medium" panose="02000604030000020004" pitchFamily="50" charset="0"/>
                </a:rPr>
                <a:t> </a:t>
              </a:r>
              <a:r>
                <a:rPr lang="en-US" sz="1500" dirty="0">
                  <a:solidFill>
                    <a:srgbClr val="404040"/>
                  </a:solidFill>
                  <a:latin typeface="Gotham Medium" panose="02000604030000020004" pitchFamily="50" charset="0"/>
                </a:rPr>
                <a:t>PS:&gt; Restart-Service –Name Spooler</a:t>
              </a:r>
            </a:p>
          </p:txBody>
        </p:sp>
      </p:grpSp>
      <p:cxnSp>
        <p:nvCxnSpPr>
          <p:cNvPr id="37" name="Straight Connector 36"/>
          <p:cNvCxnSpPr/>
          <p:nvPr/>
        </p:nvCxnSpPr>
        <p:spPr>
          <a:xfrm>
            <a:off x="7167565" y="2389103"/>
            <a:ext cx="4062411" cy="0"/>
          </a:xfrm>
          <a:prstGeom prst="line">
            <a:avLst/>
          </a:prstGeom>
          <a:ln w="38100" cap="rnd">
            <a:solidFill>
              <a:srgbClr val="FF0000">
                <a:alpha val="70000"/>
              </a:srgbClr>
            </a:solidFill>
            <a:prstDash val="sysDot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9" name="TextBox 78"/>
          <p:cNvSpPr txBox="1"/>
          <p:nvPr/>
        </p:nvSpPr>
        <p:spPr>
          <a:xfrm>
            <a:off x="3330000" y="1987149"/>
            <a:ext cx="188976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202"/>
            <a:r>
              <a:rPr lang="en-US" sz="1500" dirty="0">
                <a:solidFill>
                  <a:srgbClr val="404040"/>
                </a:solidFill>
                <a:latin typeface="Gotham Medium" panose="02000604030000020004" pitchFamily="50" charset="0"/>
              </a:rPr>
              <a:t>Endpoint</a:t>
            </a:r>
          </a:p>
        </p:txBody>
      </p:sp>
      <p:pic>
        <p:nvPicPr>
          <p:cNvPr id="21" name="Content Placeholder 6"/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3277" y="4345052"/>
            <a:ext cx="812203" cy="812203"/>
          </a:xfrm>
          <a:prstGeom prst="rect">
            <a:avLst/>
          </a:prstGeom>
        </p:spPr>
      </p:pic>
      <p:cxnSp>
        <p:nvCxnSpPr>
          <p:cNvPr id="22" name="Straight Connector 21"/>
          <p:cNvCxnSpPr/>
          <p:nvPr/>
        </p:nvCxnSpPr>
        <p:spPr>
          <a:xfrm flipV="1">
            <a:off x="3849370" y="3428299"/>
            <a:ext cx="1845788" cy="1099971"/>
          </a:xfrm>
          <a:prstGeom prst="line">
            <a:avLst/>
          </a:prstGeom>
          <a:ln w="38100" cap="rnd">
            <a:solidFill>
              <a:schemeClr val="tx1">
                <a:alpha val="70000"/>
              </a:schemeClr>
            </a:solidFill>
            <a:prstDash val="sysDot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2384497" y="5271431"/>
            <a:ext cx="188976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202"/>
            <a:r>
              <a:rPr lang="en-US" sz="1500" dirty="0">
                <a:solidFill>
                  <a:srgbClr val="404040"/>
                </a:solidFill>
                <a:latin typeface="Gotham Medium" panose="02000604030000020004" pitchFamily="50" charset="0"/>
              </a:rPr>
              <a:t>Regular user account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9659" y="2837406"/>
            <a:ext cx="944141" cy="941925"/>
          </a:xfrm>
          <a:prstGeom prst="rect">
            <a:avLst/>
          </a:prstGeom>
        </p:spPr>
      </p:pic>
      <p:sp>
        <p:nvSpPr>
          <p:cNvPr id="28" name="Content Placeholder 2"/>
          <p:cNvSpPr txBox="1">
            <a:spLocks/>
          </p:cNvSpPr>
          <p:nvPr/>
        </p:nvSpPr>
        <p:spPr>
          <a:xfrm>
            <a:off x="7283673" y="3228244"/>
            <a:ext cx="3422537" cy="2842773"/>
          </a:xfrm>
          <a:prstGeom prst="rect">
            <a:avLst/>
          </a:prstGeom>
          <a:solidFill>
            <a:schemeClr val="accent5"/>
          </a:solidFill>
        </p:spPr>
        <p:txBody>
          <a:bodyPr lIns="182880" tIns="182880" rIns="182880" bIns="182880"/>
          <a:lstStyle>
            <a:lvl1pPr marL="57150" indent="-57150" algn="l" defTabSz="586003" rtl="0" eaLnBrk="1" latinLnBrk="0" hangingPunct="1">
              <a:lnSpc>
                <a:spcPct val="100000"/>
              </a:lnSpc>
              <a:spcBef>
                <a:spcPts val="1800"/>
              </a:spcBef>
              <a:buClrTx/>
              <a:buSzPct val="75000"/>
              <a:buFont typeface="Myriad Pro" panose="020B0503030403020204" pitchFamily="34" charset="0"/>
              <a:buChar char=" "/>
              <a:defRPr sz="2400" b="0" i="0" kern="1200">
                <a:solidFill>
                  <a:schemeClr val="tx1"/>
                </a:solidFill>
                <a:latin typeface="+mn-lt"/>
                <a:ea typeface="Gotham Medium" panose="02000604030000020004" pitchFamily="50" charset="0"/>
                <a:cs typeface="Gotham Medium" panose="02000604030000020004" pitchFamily="50" charset="0"/>
              </a:defRPr>
            </a:lvl1pPr>
            <a:lvl2pPr marL="586003" indent="-28893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Char char="-"/>
              <a:defRPr sz="2400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2pPr>
            <a:lvl3pPr marL="883074" indent="-286898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Char char="•"/>
              <a:defRPr sz="2400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3pPr>
            <a:lvl4pPr marL="1200150" indent="-31750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Wingdings" panose="05000000000000000000" pitchFamily="2" charset="2"/>
              <a:buChar char="§"/>
              <a:defRPr sz="2400" b="0" i="0" kern="1200" baseline="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4pPr>
            <a:lvl5pPr marL="1371600" indent="-274638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Myriad Pro Light" panose="020B0403030403020204" pitchFamily="34" charset="0"/>
              <a:buChar char="-"/>
              <a:tabLst/>
              <a:defRPr sz="2400" b="0" i="0" kern="1200" baseline="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5pPr>
            <a:lvl6pPr marL="1719263" indent="-292100" algn="l" defTabSz="586003" rtl="0" eaLnBrk="1" latinLnBrk="0" hangingPunct="1">
              <a:spcBef>
                <a:spcPts val="448"/>
              </a:spcBef>
              <a:buClr>
                <a:schemeClr val="tx1"/>
              </a:buClr>
              <a:buSzPct val="70000"/>
              <a:buFont typeface="Montserrat"/>
              <a:buChar char=" "/>
              <a:defRPr lang="en-US" sz="2400" b="0" i="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Arial"/>
              </a:defRPr>
            </a:lvl6pPr>
            <a:lvl7pPr marL="2003425" indent="-28892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7pPr>
            <a:lvl8pPr marL="2286000" indent="-28257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8pPr>
            <a:lvl9pPr marL="2571750" indent="-285750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chemeClr val="bg1"/>
                </a:solidFill>
              </a:rPr>
              <a:t>Virtual Accounts</a:t>
            </a:r>
          </a:p>
          <a:p>
            <a:pPr>
              <a:spcBef>
                <a:spcPts val="1000"/>
              </a:spcBef>
            </a:pPr>
            <a:r>
              <a:rPr lang="en-US" sz="2000" dirty="0">
                <a:solidFill>
                  <a:schemeClr val="bg1"/>
                </a:solidFill>
                <a:latin typeface="Gotham-Book" charset="0"/>
                <a:ea typeface="Gotham-Book" charset="0"/>
                <a:cs typeface="Gotham-Book" charset="0"/>
              </a:rPr>
              <a:t>One time privileged account</a:t>
            </a:r>
            <a:endParaRPr lang="en-US" sz="2000" b="1" i="1" dirty="0">
              <a:solidFill>
                <a:schemeClr val="bg1"/>
              </a:solidFill>
              <a:latin typeface="Gotham-Book" charset="0"/>
              <a:ea typeface="Gotham-Book" charset="0"/>
              <a:cs typeface="Gotham-Book" charset="0"/>
            </a:endParaRPr>
          </a:p>
          <a:p>
            <a:pPr>
              <a:spcBef>
                <a:spcPts val="1000"/>
              </a:spcBef>
            </a:pPr>
            <a:r>
              <a:rPr lang="en-US" sz="2000" dirty="0">
                <a:solidFill>
                  <a:schemeClr val="bg1"/>
                </a:solidFill>
                <a:latin typeface="Gotham-Book" charset="0"/>
                <a:ea typeface="Gotham-Book" charset="0"/>
                <a:cs typeface="Gotham-Book" charset="0"/>
              </a:rPr>
              <a:t>Runs under local Administrator</a:t>
            </a:r>
          </a:p>
          <a:p>
            <a:pPr>
              <a:spcBef>
                <a:spcPts val="1000"/>
              </a:spcBef>
            </a:pPr>
            <a:r>
              <a:rPr lang="en-US" sz="2000" dirty="0">
                <a:solidFill>
                  <a:schemeClr val="bg1"/>
                </a:solidFill>
                <a:latin typeface="Gotham-Book" charset="0"/>
                <a:ea typeface="Gotham-Book" charset="0"/>
                <a:cs typeface="Gotham-Book" charset="0"/>
              </a:rPr>
              <a:t>Can be configured for other accounts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314969" y="6109144"/>
            <a:ext cx="556206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202"/>
            <a:r>
              <a:rPr lang="en-US" sz="1500" i="1" dirty="0">
                <a:solidFill>
                  <a:srgbClr val="404040"/>
                </a:solidFill>
                <a:latin typeface="Gotham Medium" panose="02000604030000020004" pitchFamily="50" charset="0"/>
              </a:rPr>
              <a:t>Currently does not work for Windows 7 or Windows Server 2008R2</a:t>
            </a:r>
          </a:p>
        </p:txBody>
      </p:sp>
    </p:spTree>
    <p:extLst>
      <p:ext uri="{BB962C8B-B14F-4D97-AF65-F5344CB8AC3E}">
        <p14:creationId xmlns:p14="http://schemas.microsoft.com/office/powerpoint/2010/main" val="1907065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79" grpId="0"/>
      <p:bldP spid="24" grpId="0"/>
      <p:bldP spid="28" grpId="0" animBg="1"/>
      <p:bldP spid="2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Elbow Connector 29"/>
          <p:cNvCxnSpPr/>
          <p:nvPr/>
        </p:nvCxnSpPr>
        <p:spPr>
          <a:xfrm flipV="1">
            <a:off x="2883123" y="2408986"/>
            <a:ext cx="1932495" cy="1522911"/>
          </a:xfrm>
          <a:prstGeom prst="bentConnector3">
            <a:avLst/>
          </a:prstGeom>
          <a:ln w="38100" cap="rnd">
            <a:solidFill>
              <a:schemeClr val="tx1">
                <a:alpha val="70000"/>
              </a:schemeClr>
            </a:solidFill>
            <a:prstDash val="sysDot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Concept: Just In Time (JIT)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1033517" y="3228243"/>
            <a:ext cx="1889761" cy="1590559"/>
            <a:chOff x="1033515" y="3228243"/>
            <a:chExt cx="1889761" cy="1590558"/>
          </a:xfrm>
        </p:grpSpPr>
        <p:sp>
          <p:nvSpPr>
            <p:cNvPr id="51" name="TextBox 50"/>
            <p:cNvSpPr txBox="1"/>
            <p:nvPr/>
          </p:nvSpPr>
          <p:spPr>
            <a:xfrm>
              <a:off x="1033515" y="3228243"/>
              <a:ext cx="188976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202"/>
              <a:r>
                <a:rPr lang="en-US" sz="2400" dirty="0">
                  <a:solidFill>
                    <a:srgbClr val="404040"/>
                  </a:solidFill>
                  <a:latin typeface="Gotham Medium" panose="02000604030000020004" pitchFamily="50" charset="0"/>
                </a:rPr>
                <a:t>Client</a:t>
              </a:r>
            </a:p>
          </p:txBody>
        </p:sp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2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3725" y="3492105"/>
              <a:ext cx="1326696" cy="1326696"/>
            </a:xfrm>
            <a:prstGeom prst="rect">
              <a:avLst/>
            </a:prstGeom>
          </p:spPr>
        </p:pic>
      </p:grpSp>
      <p:grpSp>
        <p:nvGrpSpPr>
          <p:cNvPr id="10" name="Group 9"/>
          <p:cNvGrpSpPr/>
          <p:nvPr/>
        </p:nvGrpSpPr>
        <p:grpSpPr>
          <a:xfrm>
            <a:off x="4734937" y="1533486"/>
            <a:ext cx="1889761" cy="1501071"/>
            <a:chOff x="4734936" y="1533485"/>
            <a:chExt cx="1889761" cy="1501070"/>
          </a:xfrm>
        </p:grpSpPr>
        <p:sp>
          <p:nvSpPr>
            <p:cNvPr id="53" name="TextBox 52"/>
            <p:cNvSpPr txBox="1"/>
            <p:nvPr/>
          </p:nvSpPr>
          <p:spPr>
            <a:xfrm>
              <a:off x="4734936" y="1533485"/>
              <a:ext cx="188976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202"/>
              <a:r>
                <a:rPr lang="en-US" sz="2400" dirty="0">
                  <a:solidFill>
                    <a:srgbClr val="404040"/>
                  </a:solidFill>
                  <a:latin typeface="Gotham Medium" panose="02000604030000020004" pitchFamily="50" charset="0"/>
                </a:rPr>
                <a:t>System 1</a:t>
              </a:r>
            </a:p>
          </p:txBody>
        </p:sp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2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31809" y="1707859"/>
              <a:ext cx="1326696" cy="1326696"/>
            </a:xfrm>
            <a:prstGeom prst="rect">
              <a:avLst/>
            </a:prstGeom>
          </p:spPr>
        </p:pic>
      </p:grpSp>
      <p:sp>
        <p:nvSpPr>
          <p:cNvPr id="36" name="TextBox 35"/>
          <p:cNvSpPr txBox="1"/>
          <p:nvPr/>
        </p:nvSpPr>
        <p:spPr>
          <a:xfrm>
            <a:off x="3477201" y="2414985"/>
            <a:ext cx="188976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202"/>
            <a:r>
              <a:rPr lang="en-US" sz="1500" dirty="0">
                <a:solidFill>
                  <a:srgbClr val="404040"/>
                </a:solidFill>
                <a:latin typeface="Gotham Medium" panose="02000604030000020004" pitchFamily="50" charset="0"/>
              </a:rPr>
              <a:t>Custom</a:t>
            </a:r>
          </a:p>
          <a:p>
            <a:pPr algn="ctr" defTabSz="914202"/>
            <a:r>
              <a:rPr lang="en-US" sz="1500" dirty="0">
                <a:solidFill>
                  <a:srgbClr val="404040"/>
                </a:solidFill>
                <a:latin typeface="Gotham Medium" panose="02000604030000020004" pitchFamily="50" charset="0"/>
              </a:rPr>
              <a:t>Endpoint</a:t>
            </a:r>
          </a:p>
        </p:txBody>
      </p:sp>
      <p:grpSp>
        <p:nvGrpSpPr>
          <p:cNvPr id="45" name="Group 44"/>
          <p:cNvGrpSpPr/>
          <p:nvPr/>
        </p:nvGrpSpPr>
        <p:grpSpPr>
          <a:xfrm>
            <a:off x="6124325" y="1869661"/>
            <a:ext cx="1889761" cy="886179"/>
            <a:chOff x="6159701" y="3587113"/>
            <a:chExt cx="1889761" cy="886178"/>
          </a:xfrm>
        </p:grpSpPr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38395" y="3895782"/>
              <a:ext cx="564547" cy="577509"/>
            </a:xfrm>
            <a:prstGeom prst="rect">
              <a:avLst/>
            </a:prstGeom>
          </p:spPr>
        </p:pic>
        <p:sp>
          <p:nvSpPr>
            <p:cNvPr id="47" name="TextBox 46"/>
            <p:cNvSpPr txBox="1"/>
            <p:nvPr/>
          </p:nvSpPr>
          <p:spPr>
            <a:xfrm>
              <a:off x="6159701" y="3587113"/>
              <a:ext cx="188976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202"/>
              <a:r>
                <a:rPr lang="en-US" sz="1600" dirty="0">
                  <a:solidFill>
                    <a:srgbClr val="404040"/>
                  </a:solidFill>
                  <a:latin typeface="Gotham Medium" panose="02000604030000020004" pitchFamily="50" charset="0"/>
                </a:rPr>
                <a:t>PowerShell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7104581" y="2171817"/>
            <a:ext cx="4968359" cy="756691"/>
            <a:chOff x="7104580" y="2171813"/>
            <a:chExt cx="4968358" cy="756690"/>
          </a:xfrm>
        </p:grpSpPr>
        <p:sp>
          <p:nvSpPr>
            <p:cNvPr id="38" name="TextBox 37"/>
            <p:cNvSpPr txBox="1"/>
            <p:nvPr/>
          </p:nvSpPr>
          <p:spPr>
            <a:xfrm>
              <a:off x="7104581" y="2171813"/>
              <a:ext cx="49683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202"/>
              <a:r>
                <a:rPr lang="en-US" sz="2400" dirty="0">
                  <a:solidFill>
                    <a:srgbClr val="404040"/>
                  </a:solidFill>
                  <a:latin typeface="Gotham Medium" panose="02000604030000020004" pitchFamily="50" charset="0"/>
                </a:rPr>
                <a:t> </a:t>
              </a:r>
              <a:r>
                <a:rPr lang="en-US" sz="1500" dirty="0">
                  <a:solidFill>
                    <a:srgbClr val="404040"/>
                  </a:solidFill>
                  <a:latin typeface="Gotham Medium" panose="02000604030000020004" pitchFamily="50" charset="0"/>
                </a:rPr>
                <a:t>PS:&gt; Get-Service –Name Spooler</a:t>
              </a: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7104580" y="2466838"/>
              <a:ext cx="49683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202"/>
              <a:r>
                <a:rPr lang="en-US" sz="2400" dirty="0">
                  <a:solidFill>
                    <a:srgbClr val="404040"/>
                  </a:solidFill>
                  <a:latin typeface="Gotham Medium" panose="02000604030000020004" pitchFamily="50" charset="0"/>
                </a:rPr>
                <a:t> </a:t>
              </a:r>
              <a:r>
                <a:rPr lang="en-US" sz="1500" dirty="0">
                  <a:solidFill>
                    <a:srgbClr val="404040"/>
                  </a:solidFill>
                  <a:latin typeface="Gotham Medium" panose="02000604030000020004" pitchFamily="50" charset="0"/>
                </a:rPr>
                <a:t>PS:&gt; Restart-Service –Name Spooler</a:t>
              </a:r>
            </a:p>
          </p:txBody>
        </p:sp>
      </p:grpSp>
      <p:cxnSp>
        <p:nvCxnSpPr>
          <p:cNvPr id="37" name="Straight Connector 36"/>
          <p:cNvCxnSpPr/>
          <p:nvPr/>
        </p:nvCxnSpPr>
        <p:spPr>
          <a:xfrm>
            <a:off x="7167565" y="2389103"/>
            <a:ext cx="4062411" cy="0"/>
          </a:xfrm>
          <a:prstGeom prst="line">
            <a:avLst/>
          </a:prstGeom>
          <a:ln w="38100" cap="rnd">
            <a:solidFill>
              <a:srgbClr val="FF0000">
                <a:alpha val="70000"/>
              </a:srgbClr>
            </a:solidFill>
            <a:prstDash val="sysDot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9" name="TextBox 78"/>
          <p:cNvSpPr txBox="1"/>
          <p:nvPr/>
        </p:nvSpPr>
        <p:spPr>
          <a:xfrm>
            <a:off x="3330000" y="1987149"/>
            <a:ext cx="188976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202"/>
            <a:r>
              <a:rPr lang="en-US" sz="1500" dirty="0">
                <a:solidFill>
                  <a:srgbClr val="404040"/>
                </a:solidFill>
                <a:latin typeface="Gotham Medium" panose="02000604030000020004" pitchFamily="50" charset="0"/>
              </a:rPr>
              <a:t>Endpoint</a:t>
            </a:r>
          </a:p>
        </p:txBody>
      </p:sp>
      <p:pic>
        <p:nvPicPr>
          <p:cNvPr id="21" name="Content Placeholder 6"/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3277" y="4345052"/>
            <a:ext cx="812203" cy="812203"/>
          </a:xfrm>
          <a:prstGeom prst="rect">
            <a:avLst/>
          </a:prstGeom>
        </p:spPr>
      </p:pic>
      <p:cxnSp>
        <p:nvCxnSpPr>
          <p:cNvPr id="22" name="Straight Connector 21"/>
          <p:cNvCxnSpPr/>
          <p:nvPr/>
        </p:nvCxnSpPr>
        <p:spPr>
          <a:xfrm flipV="1">
            <a:off x="3849370" y="3428299"/>
            <a:ext cx="1845788" cy="1099971"/>
          </a:xfrm>
          <a:prstGeom prst="line">
            <a:avLst/>
          </a:prstGeom>
          <a:ln w="38100" cap="rnd">
            <a:solidFill>
              <a:schemeClr val="tx1">
                <a:alpha val="70000"/>
              </a:schemeClr>
            </a:solidFill>
            <a:prstDash val="sysDot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2384497" y="5271431"/>
            <a:ext cx="188976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202"/>
            <a:r>
              <a:rPr lang="en-US" sz="1500" dirty="0">
                <a:solidFill>
                  <a:srgbClr val="404040"/>
                </a:solidFill>
                <a:latin typeface="Gotham Medium" panose="02000604030000020004" pitchFamily="50" charset="0"/>
              </a:rPr>
              <a:t>Regular user account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9659" y="2837406"/>
            <a:ext cx="944141" cy="9419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79817" y="3401625"/>
            <a:ext cx="1864027" cy="771449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5654084" y="4173073"/>
            <a:ext cx="188976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202"/>
            <a:r>
              <a:rPr lang="en-US" sz="1500" dirty="0">
                <a:solidFill>
                  <a:srgbClr val="404040"/>
                </a:solidFill>
                <a:latin typeface="Gotham Medium" panose="02000604030000020004" pitchFamily="50" charset="0"/>
              </a:rPr>
              <a:t>JEA Print Operators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94802" y="4647862"/>
            <a:ext cx="1107509" cy="1269900"/>
          </a:xfrm>
          <a:prstGeom prst="rect">
            <a:avLst/>
          </a:prstGeom>
        </p:spPr>
      </p:pic>
      <p:cxnSp>
        <p:nvCxnSpPr>
          <p:cNvPr id="32" name="Straight Connector 31"/>
          <p:cNvCxnSpPr/>
          <p:nvPr/>
        </p:nvCxnSpPr>
        <p:spPr>
          <a:xfrm flipH="1" flipV="1">
            <a:off x="7543843" y="3989130"/>
            <a:ext cx="1250959" cy="974759"/>
          </a:xfrm>
          <a:prstGeom prst="line">
            <a:avLst/>
          </a:prstGeom>
          <a:ln w="38100" cap="rnd">
            <a:solidFill>
              <a:schemeClr val="tx1">
                <a:alpha val="70000"/>
              </a:schemeClr>
            </a:solidFill>
            <a:prstDash val="sysDot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90613" y="3096121"/>
            <a:ext cx="1510905" cy="1510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359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79" grpId="0"/>
      <p:bldP spid="24" grpId="0"/>
      <p:bldP spid="2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9053596" y="5754414"/>
            <a:ext cx="2364545" cy="404237"/>
          </a:xfrm>
        </p:spPr>
        <p:txBody>
          <a:bodyPr/>
          <a:lstStyle/>
          <a:p>
            <a:r>
              <a:rPr lang="en-US" dirty="0"/>
              <a:t>@</a:t>
            </a:r>
            <a:r>
              <a:rPr lang="en-US" dirty="0" err="1" smtClean="0"/>
              <a:t>theJasonHelmick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9039178" y="5482639"/>
            <a:ext cx="2695622" cy="264346"/>
          </a:xfrm>
        </p:spPr>
        <p:txBody>
          <a:bodyPr/>
          <a:lstStyle/>
          <a:p>
            <a:r>
              <a:rPr lang="en-US" dirty="0" smtClean="0"/>
              <a:t>Author/Pluralsight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9039178" y="5046509"/>
            <a:ext cx="3544396" cy="291159"/>
          </a:xfrm>
        </p:spPr>
        <p:txBody>
          <a:bodyPr/>
          <a:lstStyle/>
          <a:p>
            <a:r>
              <a:rPr lang="en-US" dirty="0"/>
              <a:t>Jason Helmick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Getting started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PowerShell Workshop</a:t>
            </a:r>
            <a:endParaRPr lang="en-US" dirty="0"/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976" y="4623383"/>
            <a:ext cx="1627632" cy="1627632"/>
          </a:xfrm>
        </p:spPr>
      </p:pic>
      <p:pic>
        <p:nvPicPr>
          <p:cNvPr id="8" name="Picture Placeholder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4721" y="4604185"/>
            <a:ext cx="1627632" cy="1577247"/>
          </a:xfrm>
          <a:prstGeom prst="ellipse">
            <a:avLst/>
          </a:prstGeom>
          <a:noFill/>
          <a:ln>
            <a:solidFill>
              <a:srgbClr val="F8F8F8"/>
            </a:solidFill>
          </a:ln>
        </p:spPr>
      </p:pic>
      <p:sp>
        <p:nvSpPr>
          <p:cNvPr id="15" name="Text Placeholder 3"/>
          <p:cNvSpPr txBox="1">
            <a:spLocks/>
          </p:cNvSpPr>
          <p:nvPr/>
        </p:nvSpPr>
        <p:spPr>
          <a:xfrm>
            <a:off x="2990475" y="5746985"/>
            <a:ext cx="2364545" cy="404237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586003" rtl="0" eaLnBrk="1" latinLnBrk="0" hangingPunct="1">
              <a:lnSpc>
                <a:spcPct val="100000"/>
              </a:lnSpc>
              <a:spcBef>
                <a:spcPts val="1800"/>
              </a:spcBef>
              <a:buClrTx/>
              <a:buSzPct val="75000"/>
              <a:buFontTx/>
              <a:buNone/>
              <a:defRPr sz="1800" b="0" i="0" kern="1200" baseline="0">
                <a:solidFill>
                  <a:schemeClr val="tx1">
                    <a:lumMod val="50000"/>
                  </a:schemeClr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1pPr>
            <a:lvl2pPr marL="586003" indent="-28893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Char char="-"/>
              <a:defRPr sz="2400" b="0" i="0" kern="1200">
                <a:solidFill>
                  <a:schemeClr val="tx1"/>
                </a:solidFill>
                <a:latin typeface="+mj-lt"/>
                <a:ea typeface="Gotham Book" panose="02000604040000020004" pitchFamily="50" charset="0"/>
                <a:cs typeface="Gotham Book" panose="02000604040000020004" pitchFamily="50" charset="0"/>
              </a:defRPr>
            </a:lvl2pPr>
            <a:lvl3pPr marL="883074" indent="-286898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Char char="•"/>
              <a:defRPr sz="2400" b="0" i="0" kern="1200">
                <a:solidFill>
                  <a:schemeClr val="tx1"/>
                </a:solidFill>
                <a:latin typeface="+mj-lt"/>
                <a:ea typeface="Gotham Book" panose="02000604040000020004" pitchFamily="50" charset="0"/>
                <a:cs typeface="Gotham Book" panose="02000604040000020004" pitchFamily="50" charset="0"/>
              </a:defRPr>
            </a:lvl3pPr>
            <a:lvl4pPr marL="1200150" indent="-31750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Wingdings" panose="05000000000000000000" pitchFamily="2" charset="2"/>
              <a:buChar char="§"/>
              <a:defRPr sz="2400" b="0" i="0" kern="1200" baseline="0">
                <a:solidFill>
                  <a:schemeClr val="tx1"/>
                </a:solidFill>
                <a:latin typeface="+mj-lt"/>
                <a:ea typeface="Gotham Book" panose="02000604040000020004" pitchFamily="50" charset="0"/>
                <a:cs typeface="Gotham Book" panose="02000604040000020004" pitchFamily="50" charset="0"/>
              </a:defRPr>
            </a:lvl4pPr>
            <a:lvl5pPr marL="1371600" indent="-274638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Myriad Pro Light" panose="020B0403030403020204" pitchFamily="34" charset="0"/>
              <a:buChar char="-"/>
              <a:tabLst/>
              <a:defRPr sz="2400" b="0" i="0" kern="1200" baseline="0">
                <a:solidFill>
                  <a:schemeClr val="tx1"/>
                </a:solidFill>
                <a:latin typeface="+mj-lt"/>
                <a:ea typeface="Gotham Book" panose="02000604040000020004" pitchFamily="50" charset="0"/>
                <a:cs typeface="Gotham Book" panose="02000604040000020004" pitchFamily="50" charset="0"/>
              </a:defRPr>
            </a:lvl5pPr>
            <a:lvl6pPr marL="1719263" indent="-292100" algn="l" defTabSz="586003" rtl="0" eaLnBrk="1" latinLnBrk="0" hangingPunct="1">
              <a:spcBef>
                <a:spcPts val="448"/>
              </a:spcBef>
              <a:buClr>
                <a:schemeClr val="tx1"/>
              </a:buClr>
              <a:buSzPct val="70000"/>
              <a:buFont typeface="Montserrat"/>
              <a:buChar char=" "/>
              <a:defRPr lang="en-US" sz="2400" b="0" i="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Arial"/>
              </a:defRPr>
            </a:lvl6pPr>
            <a:lvl7pPr marL="2003425" indent="-28892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7pPr>
            <a:lvl8pPr marL="2286000" indent="-28257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8pPr>
            <a:lvl9pPr marL="2571750" indent="-285750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9pPr>
          </a:lstStyle>
          <a:p>
            <a:r>
              <a:rPr lang="en-US" dirty="0" smtClean="0"/>
              <a:t>@</a:t>
            </a:r>
            <a:r>
              <a:rPr lang="en-US" dirty="0" err="1" smtClean="0"/>
              <a:t>JSnover</a:t>
            </a:r>
            <a:endParaRPr lang="en-US" dirty="0"/>
          </a:p>
        </p:txBody>
      </p:sp>
      <p:sp>
        <p:nvSpPr>
          <p:cNvPr id="16" name="Text Placeholder 17"/>
          <p:cNvSpPr txBox="1">
            <a:spLocks/>
          </p:cNvSpPr>
          <p:nvPr/>
        </p:nvSpPr>
        <p:spPr>
          <a:xfrm>
            <a:off x="2990475" y="5482639"/>
            <a:ext cx="3824663" cy="27177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586003" rtl="0" eaLnBrk="1" latinLnBrk="0" hangingPunct="1">
              <a:lnSpc>
                <a:spcPct val="100000"/>
              </a:lnSpc>
              <a:spcBef>
                <a:spcPts val="1800"/>
              </a:spcBef>
              <a:buClrTx/>
              <a:buSzPct val="75000"/>
              <a:buFontTx/>
              <a:buNone/>
              <a:defRPr sz="1600" b="0" i="0" kern="1200" cap="all" baseline="0">
                <a:solidFill>
                  <a:schemeClr val="tx1">
                    <a:lumMod val="50000"/>
                  </a:schemeClr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1pPr>
            <a:lvl2pPr marL="586003" indent="-28893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Char char="-"/>
              <a:defRPr sz="2400" b="0" i="0" kern="1200">
                <a:solidFill>
                  <a:schemeClr val="tx1"/>
                </a:solidFill>
                <a:latin typeface="+mj-lt"/>
                <a:ea typeface="Gotham Book" panose="02000604040000020004" pitchFamily="50" charset="0"/>
                <a:cs typeface="Gotham Book" panose="02000604040000020004" pitchFamily="50" charset="0"/>
              </a:defRPr>
            </a:lvl2pPr>
            <a:lvl3pPr marL="883074" indent="-286898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Char char="•"/>
              <a:defRPr sz="2400" b="0" i="0" kern="1200">
                <a:solidFill>
                  <a:schemeClr val="tx1"/>
                </a:solidFill>
                <a:latin typeface="+mj-lt"/>
                <a:ea typeface="Gotham Book" panose="02000604040000020004" pitchFamily="50" charset="0"/>
                <a:cs typeface="Gotham Book" panose="02000604040000020004" pitchFamily="50" charset="0"/>
              </a:defRPr>
            </a:lvl3pPr>
            <a:lvl4pPr marL="1200150" indent="-31750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Wingdings" panose="05000000000000000000" pitchFamily="2" charset="2"/>
              <a:buChar char="§"/>
              <a:defRPr sz="2400" b="0" i="0" kern="1200" baseline="0">
                <a:solidFill>
                  <a:schemeClr val="tx1"/>
                </a:solidFill>
                <a:latin typeface="+mj-lt"/>
                <a:ea typeface="Gotham Book" panose="02000604040000020004" pitchFamily="50" charset="0"/>
                <a:cs typeface="Gotham Book" panose="02000604040000020004" pitchFamily="50" charset="0"/>
              </a:defRPr>
            </a:lvl4pPr>
            <a:lvl5pPr marL="1371600" indent="-274638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Myriad Pro Light" panose="020B0403030403020204" pitchFamily="34" charset="0"/>
              <a:buChar char="-"/>
              <a:tabLst/>
              <a:defRPr sz="2400" b="0" i="0" kern="1200" baseline="0">
                <a:solidFill>
                  <a:schemeClr val="tx1"/>
                </a:solidFill>
                <a:latin typeface="+mj-lt"/>
                <a:ea typeface="Gotham Book" panose="02000604040000020004" pitchFamily="50" charset="0"/>
                <a:cs typeface="Gotham Book" panose="02000604040000020004" pitchFamily="50" charset="0"/>
              </a:defRPr>
            </a:lvl5pPr>
            <a:lvl6pPr marL="1719263" indent="-292100" algn="l" defTabSz="586003" rtl="0" eaLnBrk="1" latinLnBrk="0" hangingPunct="1">
              <a:spcBef>
                <a:spcPts val="448"/>
              </a:spcBef>
              <a:buClr>
                <a:schemeClr val="tx1"/>
              </a:buClr>
              <a:buSzPct val="70000"/>
              <a:buFont typeface="Montserrat"/>
              <a:buChar char=" "/>
              <a:defRPr lang="en-US" sz="2400" b="0" i="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Arial"/>
              </a:defRPr>
            </a:lvl6pPr>
            <a:lvl7pPr marL="2003425" indent="-28892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7pPr>
            <a:lvl8pPr marL="2286000" indent="-28257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8pPr>
            <a:lvl9pPr marL="2571750" indent="-285750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9pPr>
          </a:lstStyle>
          <a:p>
            <a:r>
              <a:rPr lang="en-US" smtClean="0"/>
              <a:t>Technical Fellow/Microsoft</a:t>
            </a:r>
            <a:endParaRPr lang="en-US" dirty="0"/>
          </a:p>
        </p:txBody>
      </p:sp>
      <p:sp>
        <p:nvSpPr>
          <p:cNvPr id="17" name="Text Placeholder 2"/>
          <p:cNvSpPr txBox="1">
            <a:spLocks/>
          </p:cNvSpPr>
          <p:nvPr/>
        </p:nvSpPr>
        <p:spPr>
          <a:xfrm>
            <a:off x="2990475" y="5110164"/>
            <a:ext cx="3544396" cy="29115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586003" rtl="0" eaLnBrk="1" latinLnBrk="0" hangingPunct="1">
              <a:lnSpc>
                <a:spcPct val="100000"/>
              </a:lnSpc>
              <a:spcBef>
                <a:spcPts val="1800"/>
              </a:spcBef>
              <a:buClrTx/>
              <a:buSzPct val="75000"/>
              <a:buFontTx/>
              <a:buNone/>
              <a:defRPr sz="2400" b="0" i="0" kern="1200" baseline="0">
                <a:solidFill>
                  <a:schemeClr val="accent1"/>
                </a:solidFill>
                <a:latin typeface="Gotham Medium" panose="02000604030000020004" pitchFamily="50" charset="0"/>
                <a:ea typeface="Gotham Medium" panose="02000604030000020004" pitchFamily="50" charset="0"/>
                <a:cs typeface="Gotham Medium" panose="02000604030000020004" pitchFamily="50" charset="0"/>
              </a:defRPr>
            </a:lvl1pPr>
            <a:lvl2pPr marL="586003" indent="-28893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Char char="-"/>
              <a:defRPr sz="2400" b="0" i="0" kern="1200">
                <a:solidFill>
                  <a:schemeClr val="tx1"/>
                </a:solidFill>
                <a:latin typeface="+mj-lt"/>
                <a:ea typeface="Gotham Book" panose="02000604040000020004" pitchFamily="50" charset="0"/>
                <a:cs typeface="Gotham Book" panose="02000604040000020004" pitchFamily="50" charset="0"/>
              </a:defRPr>
            </a:lvl2pPr>
            <a:lvl3pPr marL="883074" indent="-286898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Char char="•"/>
              <a:defRPr sz="2400" b="0" i="0" kern="1200">
                <a:solidFill>
                  <a:schemeClr val="tx1"/>
                </a:solidFill>
                <a:latin typeface="+mj-lt"/>
                <a:ea typeface="Gotham Book" panose="02000604040000020004" pitchFamily="50" charset="0"/>
                <a:cs typeface="Gotham Book" panose="02000604040000020004" pitchFamily="50" charset="0"/>
              </a:defRPr>
            </a:lvl3pPr>
            <a:lvl4pPr marL="1200150" indent="-31750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Wingdings" panose="05000000000000000000" pitchFamily="2" charset="2"/>
              <a:buChar char="§"/>
              <a:defRPr sz="2400" b="0" i="0" kern="1200" baseline="0">
                <a:solidFill>
                  <a:schemeClr val="tx1"/>
                </a:solidFill>
                <a:latin typeface="+mj-lt"/>
                <a:ea typeface="Gotham Book" panose="02000604040000020004" pitchFamily="50" charset="0"/>
                <a:cs typeface="Gotham Book" panose="02000604040000020004" pitchFamily="50" charset="0"/>
              </a:defRPr>
            </a:lvl4pPr>
            <a:lvl5pPr marL="1371600" indent="-274638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Myriad Pro Light" panose="020B0403030403020204" pitchFamily="34" charset="0"/>
              <a:buChar char="-"/>
              <a:tabLst/>
              <a:defRPr sz="2400" b="0" i="0" kern="1200" baseline="0">
                <a:solidFill>
                  <a:schemeClr val="tx1"/>
                </a:solidFill>
                <a:latin typeface="+mj-lt"/>
                <a:ea typeface="Gotham Book" panose="02000604040000020004" pitchFamily="50" charset="0"/>
                <a:cs typeface="Gotham Book" panose="02000604040000020004" pitchFamily="50" charset="0"/>
              </a:defRPr>
            </a:lvl5pPr>
            <a:lvl6pPr marL="1719263" indent="-292100" algn="l" defTabSz="586003" rtl="0" eaLnBrk="1" latinLnBrk="0" hangingPunct="1">
              <a:spcBef>
                <a:spcPts val="448"/>
              </a:spcBef>
              <a:buClr>
                <a:schemeClr val="tx1"/>
              </a:buClr>
              <a:buSzPct val="70000"/>
              <a:buFont typeface="Montserrat"/>
              <a:buChar char=" "/>
              <a:defRPr lang="en-US" sz="2400" b="0" i="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Arial"/>
              </a:defRPr>
            </a:lvl6pPr>
            <a:lvl7pPr marL="2003425" indent="-28892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7pPr>
            <a:lvl8pPr marL="2286000" indent="-28257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8pPr>
            <a:lvl9pPr marL="2571750" indent="-285750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9pPr>
          </a:lstStyle>
          <a:p>
            <a:r>
              <a:rPr lang="en-US" dirty="0" smtClean="0"/>
              <a:t>Jeffrey Snover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1006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Where can I get the slides and labs?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478943" y="4419600"/>
            <a:ext cx="94865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http://</a:t>
            </a:r>
            <a:r>
              <a:rPr lang="en-US" sz="3200" dirty="0" err="1" smtClean="0"/>
              <a:t>Github</a:t>
            </a:r>
            <a:r>
              <a:rPr lang="en-US" sz="3200" dirty="0" smtClean="0"/>
              <a:t>/</a:t>
            </a:r>
            <a:r>
              <a:rPr lang="en-US" sz="3200" dirty="0" err="1" smtClean="0"/>
              <a:t>theJasonHelmick</a:t>
            </a:r>
            <a:r>
              <a:rPr lang="en-US" sz="3200" dirty="0" smtClean="0"/>
              <a:t>/</a:t>
            </a:r>
            <a:r>
              <a:rPr lang="en-US" sz="3200" dirty="0" err="1" smtClean="0"/>
              <a:t>SpiceWorld</a:t>
            </a:r>
            <a:endParaRPr lang="en-US" sz="3200" dirty="0" smtClean="0"/>
          </a:p>
        </p:txBody>
      </p:sp>
    </p:spTree>
    <p:extLst>
      <p:ext uri="{BB962C8B-B14F-4D97-AF65-F5344CB8AC3E}">
        <p14:creationId xmlns:p14="http://schemas.microsoft.com/office/powerpoint/2010/main" val="1178890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Desired State Configuration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4835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Make it so…</a:t>
            </a:r>
            <a:endParaRPr lang="en-US" dirty="0"/>
          </a:p>
        </p:txBody>
      </p:sp>
      <p:pic>
        <p:nvPicPr>
          <p:cNvPr id="4" name="Picture 3" descr="DSC_MakeItS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9510" y="1316765"/>
            <a:ext cx="8832981" cy="5799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563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Just </a:t>
            </a:r>
            <a:r>
              <a:rPr lang="en-US" dirty="0" err="1" smtClean="0"/>
              <a:t>Enouph</a:t>
            </a:r>
            <a:r>
              <a:rPr lang="en-US" dirty="0" smtClean="0"/>
              <a:t> Administration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1637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This directly impacts the security of your company and its assets</a:t>
            </a:r>
          </a:p>
          <a:p>
            <a:r>
              <a:rPr lang="en-US" dirty="0" smtClean="0"/>
              <a:t>This will prevent rogue administration</a:t>
            </a:r>
          </a:p>
          <a:p>
            <a:r>
              <a:rPr lang="en-US" dirty="0" smtClean="0"/>
              <a:t>Reduce outages due to mistakes</a:t>
            </a:r>
          </a:p>
          <a:p>
            <a:r>
              <a:rPr lang="en-US" dirty="0" smtClean="0"/>
              <a:t>Reduce Malware impact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 smtClean="0">
                <a:latin typeface="+mj-lt"/>
              </a:rPr>
              <a:t>Why </a:t>
            </a:r>
            <a:r>
              <a:rPr lang="en-US" smtClean="0">
                <a:latin typeface="+mj-lt"/>
              </a:rPr>
              <a:t>This Is </a:t>
            </a:r>
            <a:r>
              <a:rPr lang="en-US" dirty="0" smtClean="0">
                <a:latin typeface="+mj-lt"/>
              </a:rPr>
              <a:t>so Important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22646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Role Based Access Control (RBAC) models</a:t>
            </a:r>
          </a:p>
          <a:p>
            <a:r>
              <a:rPr lang="en-US" dirty="0" smtClean="0"/>
              <a:t>Reduce the number of Administrators</a:t>
            </a:r>
          </a:p>
          <a:p>
            <a:r>
              <a:rPr lang="en-US" dirty="0" smtClean="0"/>
              <a:t>Limit and control what Administrators can perform</a:t>
            </a:r>
          </a:p>
          <a:p>
            <a:r>
              <a:rPr lang="en-US" dirty="0" smtClean="0"/>
              <a:t>Understand exactly what Administrators are doing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 smtClean="0">
                <a:latin typeface="+mj-lt"/>
              </a:rPr>
              <a:t>JEA as a Security Model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87409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Elbow Connector 29"/>
          <p:cNvCxnSpPr/>
          <p:nvPr/>
        </p:nvCxnSpPr>
        <p:spPr>
          <a:xfrm flipV="1">
            <a:off x="2883123" y="2408986"/>
            <a:ext cx="1932495" cy="1522911"/>
          </a:xfrm>
          <a:prstGeom prst="bentConnector3">
            <a:avLst/>
          </a:prstGeom>
          <a:ln w="38100" cap="rnd">
            <a:solidFill>
              <a:schemeClr val="tx1">
                <a:alpha val="70000"/>
              </a:schemeClr>
            </a:solidFill>
            <a:prstDash val="sysDot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V="1">
            <a:off x="2883123" y="4153512"/>
            <a:ext cx="1903459" cy="3"/>
          </a:xfrm>
          <a:prstGeom prst="line">
            <a:avLst/>
          </a:prstGeom>
          <a:ln w="38100" cap="rnd">
            <a:solidFill>
              <a:schemeClr val="tx1">
                <a:alpha val="70000"/>
              </a:schemeClr>
            </a:solidFill>
            <a:prstDash val="sysDot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/>
          <p:nvPr/>
        </p:nvCxnSpPr>
        <p:spPr>
          <a:xfrm>
            <a:off x="2883123" y="4360183"/>
            <a:ext cx="1923068" cy="1609735"/>
          </a:xfrm>
          <a:prstGeom prst="bentConnector3">
            <a:avLst/>
          </a:prstGeom>
          <a:ln w="38100" cap="rnd">
            <a:solidFill>
              <a:schemeClr val="tx1">
                <a:alpha val="70000"/>
              </a:schemeClr>
            </a:solidFill>
            <a:prstDash val="sysDot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0" name="Group 19"/>
          <p:cNvGrpSpPr/>
          <p:nvPr/>
        </p:nvGrpSpPr>
        <p:grpSpPr>
          <a:xfrm>
            <a:off x="4788785" y="5043590"/>
            <a:ext cx="1889761" cy="1483001"/>
            <a:chOff x="4788784" y="5043589"/>
            <a:chExt cx="1889761" cy="1483001"/>
          </a:xfrm>
        </p:grpSpPr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2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31809" y="5199894"/>
              <a:ext cx="1326696" cy="1326696"/>
            </a:xfrm>
            <a:prstGeom prst="rect">
              <a:avLst/>
            </a:prstGeom>
          </p:spPr>
        </p:pic>
        <p:sp>
          <p:nvSpPr>
            <p:cNvPr id="57" name="TextBox 56"/>
            <p:cNvSpPr txBox="1"/>
            <p:nvPr/>
          </p:nvSpPr>
          <p:spPr>
            <a:xfrm>
              <a:off x="4788784" y="5043589"/>
              <a:ext cx="188976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202"/>
              <a:r>
                <a:rPr lang="en-US" sz="2400" dirty="0">
                  <a:solidFill>
                    <a:srgbClr val="404040"/>
                  </a:solidFill>
                  <a:latin typeface="Gotham Medium" panose="02000604030000020004" pitchFamily="50" charset="0"/>
                </a:rPr>
                <a:t>System 3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PowerShell Remoting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1033517" y="3228243"/>
            <a:ext cx="1889761" cy="1590559"/>
            <a:chOff x="1033515" y="3228243"/>
            <a:chExt cx="1889761" cy="1590558"/>
          </a:xfrm>
        </p:grpSpPr>
        <p:sp>
          <p:nvSpPr>
            <p:cNvPr id="51" name="TextBox 50"/>
            <p:cNvSpPr txBox="1"/>
            <p:nvPr/>
          </p:nvSpPr>
          <p:spPr>
            <a:xfrm>
              <a:off x="1033515" y="3228243"/>
              <a:ext cx="188976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202"/>
              <a:r>
                <a:rPr lang="en-US" sz="2400" dirty="0">
                  <a:solidFill>
                    <a:srgbClr val="404040"/>
                  </a:solidFill>
                  <a:latin typeface="Gotham Medium" panose="02000604030000020004" pitchFamily="50" charset="0"/>
                </a:rPr>
                <a:t>Client</a:t>
              </a:r>
            </a:p>
          </p:txBody>
        </p:sp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2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3725" y="3492105"/>
              <a:ext cx="1326696" cy="1326696"/>
            </a:xfrm>
            <a:prstGeom prst="rect">
              <a:avLst/>
            </a:prstGeom>
          </p:spPr>
        </p:pic>
      </p:grpSp>
      <p:grpSp>
        <p:nvGrpSpPr>
          <p:cNvPr id="9" name="Group 8"/>
          <p:cNvGrpSpPr/>
          <p:nvPr/>
        </p:nvGrpSpPr>
        <p:grpSpPr>
          <a:xfrm>
            <a:off x="4734937" y="3318104"/>
            <a:ext cx="1889761" cy="1471067"/>
            <a:chOff x="4734936" y="3318104"/>
            <a:chExt cx="1889761" cy="1471066"/>
          </a:xfrm>
        </p:grpSpPr>
        <p:sp>
          <p:nvSpPr>
            <p:cNvPr id="56" name="TextBox 55"/>
            <p:cNvSpPr txBox="1"/>
            <p:nvPr/>
          </p:nvSpPr>
          <p:spPr>
            <a:xfrm>
              <a:off x="4734936" y="3318104"/>
              <a:ext cx="188976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202"/>
              <a:r>
                <a:rPr lang="en-US" sz="2400" dirty="0">
                  <a:solidFill>
                    <a:srgbClr val="404040"/>
                  </a:solidFill>
                  <a:latin typeface="Gotham Medium" panose="02000604030000020004" pitchFamily="50" charset="0"/>
                </a:rPr>
                <a:t>System 2</a:t>
              </a:r>
            </a:p>
          </p:txBody>
        </p:sp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2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31809" y="3462474"/>
              <a:ext cx="1326696" cy="1326696"/>
            </a:xfrm>
            <a:prstGeom prst="rect">
              <a:avLst/>
            </a:prstGeom>
          </p:spPr>
        </p:pic>
      </p:grpSp>
      <p:grpSp>
        <p:nvGrpSpPr>
          <p:cNvPr id="8" name="Group 7"/>
          <p:cNvGrpSpPr/>
          <p:nvPr/>
        </p:nvGrpSpPr>
        <p:grpSpPr>
          <a:xfrm>
            <a:off x="4734937" y="1533486"/>
            <a:ext cx="1889761" cy="1501071"/>
            <a:chOff x="4734936" y="1533485"/>
            <a:chExt cx="1889761" cy="1501070"/>
          </a:xfrm>
        </p:grpSpPr>
        <p:sp>
          <p:nvSpPr>
            <p:cNvPr id="53" name="TextBox 52"/>
            <p:cNvSpPr txBox="1"/>
            <p:nvPr/>
          </p:nvSpPr>
          <p:spPr>
            <a:xfrm>
              <a:off x="4734936" y="1533485"/>
              <a:ext cx="188976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202"/>
              <a:r>
                <a:rPr lang="en-US" sz="2400" dirty="0">
                  <a:solidFill>
                    <a:srgbClr val="404040"/>
                  </a:solidFill>
                  <a:latin typeface="Gotham Medium" panose="02000604030000020004" pitchFamily="50" charset="0"/>
                </a:rPr>
                <a:t>System 1</a:t>
              </a:r>
            </a:p>
          </p:txBody>
        </p:sp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2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31809" y="1707859"/>
              <a:ext cx="1326696" cy="1326696"/>
            </a:xfrm>
            <a:prstGeom prst="rect">
              <a:avLst/>
            </a:prstGeom>
          </p:spPr>
        </p:pic>
      </p:grpSp>
      <p:sp>
        <p:nvSpPr>
          <p:cNvPr id="36" name="TextBox 35"/>
          <p:cNvSpPr txBox="1"/>
          <p:nvPr/>
        </p:nvSpPr>
        <p:spPr>
          <a:xfrm>
            <a:off x="3330000" y="1987149"/>
            <a:ext cx="188976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202"/>
            <a:r>
              <a:rPr lang="en-US" sz="1500" dirty="0">
                <a:solidFill>
                  <a:srgbClr val="404040"/>
                </a:solidFill>
                <a:latin typeface="Gotham Medium" panose="02000604030000020004" pitchFamily="50" charset="0"/>
              </a:rPr>
              <a:t>Endpoint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6159702" y="3587113"/>
            <a:ext cx="1889761" cy="886179"/>
            <a:chOff x="6159701" y="3587113"/>
            <a:chExt cx="1889761" cy="886178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38395" y="3895782"/>
              <a:ext cx="564547" cy="577509"/>
            </a:xfrm>
            <a:prstGeom prst="rect">
              <a:avLst/>
            </a:prstGeom>
          </p:spPr>
        </p:pic>
        <p:sp>
          <p:nvSpPr>
            <p:cNvPr id="41" name="TextBox 40"/>
            <p:cNvSpPr txBox="1"/>
            <p:nvPr/>
          </p:nvSpPr>
          <p:spPr>
            <a:xfrm>
              <a:off x="6159701" y="3587113"/>
              <a:ext cx="188976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202"/>
              <a:r>
                <a:rPr lang="en-US" sz="1600" dirty="0">
                  <a:solidFill>
                    <a:srgbClr val="404040"/>
                  </a:solidFill>
                  <a:latin typeface="Gotham Medium" panose="02000604030000020004" pitchFamily="50" charset="0"/>
                </a:rPr>
                <a:t>PowerShell</a:t>
              </a:r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6124326" y="5371732"/>
            <a:ext cx="1889761" cy="886179"/>
            <a:chOff x="6159701" y="3587113"/>
            <a:chExt cx="1889761" cy="886178"/>
          </a:xfrm>
        </p:grpSpPr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38395" y="3895782"/>
              <a:ext cx="564547" cy="577509"/>
            </a:xfrm>
            <a:prstGeom prst="rect">
              <a:avLst/>
            </a:prstGeom>
          </p:spPr>
        </p:pic>
        <p:sp>
          <p:nvSpPr>
            <p:cNvPr id="44" name="TextBox 43"/>
            <p:cNvSpPr txBox="1"/>
            <p:nvPr/>
          </p:nvSpPr>
          <p:spPr>
            <a:xfrm>
              <a:off x="6159701" y="3587113"/>
              <a:ext cx="188976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202"/>
              <a:r>
                <a:rPr lang="en-US" sz="1600" dirty="0">
                  <a:solidFill>
                    <a:srgbClr val="404040"/>
                  </a:solidFill>
                  <a:latin typeface="Gotham Medium" panose="02000604030000020004" pitchFamily="50" charset="0"/>
                </a:rPr>
                <a:t>PowerShell</a:t>
              </a:r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6124325" y="1869661"/>
            <a:ext cx="1889761" cy="886179"/>
            <a:chOff x="6159701" y="3587113"/>
            <a:chExt cx="1889761" cy="886178"/>
          </a:xfrm>
        </p:grpSpPr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38395" y="3895782"/>
              <a:ext cx="564547" cy="577509"/>
            </a:xfrm>
            <a:prstGeom prst="rect">
              <a:avLst/>
            </a:prstGeom>
          </p:spPr>
        </p:pic>
        <p:sp>
          <p:nvSpPr>
            <p:cNvPr id="47" name="TextBox 46"/>
            <p:cNvSpPr txBox="1"/>
            <p:nvPr/>
          </p:nvSpPr>
          <p:spPr>
            <a:xfrm>
              <a:off x="6159701" y="3587113"/>
              <a:ext cx="188976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202"/>
              <a:r>
                <a:rPr lang="en-US" sz="1600" dirty="0">
                  <a:solidFill>
                    <a:srgbClr val="404040"/>
                  </a:solidFill>
                  <a:latin typeface="Gotham Medium" panose="02000604030000020004" pitchFamily="50" charset="0"/>
                </a:rPr>
                <a:t>PowerShell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7104581" y="2171817"/>
            <a:ext cx="4968359" cy="756691"/>
            <a:chOff x="7104580" y="2171813"/>
            <a:chExt cx="4968358" cy="756690"/>
          </a:xfrm>
        </p:grpSpPr>
        <p:sp>
          <p:nvSpPr>
            <p:cNvPr id="38" name="TextBox 37"/>
            <p:cNvSpPr txBox="1"/>
            <p:nvPr/>
          </p:nvSpPr>
          <p:spPr>
            <a:xfrm>
              <a:off x="7104581" y="2171813"/>
              <a:ext cx="49683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202"/>
              <a:r>
                <a:rPr lang="en-US" sz="2400" dirty="0">
                  <a:solidFill>
                    <a:srgbClr val="404040"/>
                  </a:solidFill>
                  <a:latin typeface="Gotham Medium" panose="02000604030000020004" pitchFamily="50" charset="0"/>
                </a:rPr>
                <a:t> </a:t>
              </a:r>
              <a:r>
                <a:rPr lang="en-US" sz="1500" dirty="0">
                  <a:solidFill>
                    <a:srgbClr val="404040"/>
                  </a:solidFill>
                  <a:latin typeface="Gotham Medium" panose="02000604030000020004" pitchFamily="50" charset="0"/>
                </a:rPr>
                <a:t>PS:&gt; Get-Service –Name Spooler</a:t>
              </a: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7104580" y="2466838"/>
              <a:ext cx="49683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202"/>
              <a:r>
                <a:rPr lang="en-US" sz="2400" dirty="0">
                  <a:solidFill>
                    <a:srgbClr val="404040"/>
                  </a:solidFill>
                  <a:latin typeface="Gotham Medium" panose="02000604030000020004" pitchFamily="50" charset="0"/>
                </a:rPr>
                <a:t> </a:t>
              </a:r>
              <a:r>
                <a:rPr lang="en-US" sz="1500" dirty="0">
                  <a:solidFill>
                    <a:srgbClr val="404040"/>
                  </a:solidFill>
                  <a:latin typeface="Gotham Medium" panose="02000604030000020004" pitchFamily="50" charset="0"/>
                </a:rPr>
                <a:t>PS:&gt; Restart-Service –Name Spooler</a:t>
              </a:r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7167566" y="3865549"/>
            <a:ext cx="4968359" cy="756691"/>
            <a:chOff x="7104580" y="2171813"/>
            <a:chExt cx="4968358" cy="756690"/>
          </a:xfrm>
        </p:grpSpPr>
        <p:sp>
          <p:nvSpPr>
            <p:cNvPr id="52" name="TextBox 51"/>
            <p:cNvSpPr txBox="1"/>
            <p:nvPr/>
          </p:nvSpPr>
          <p:spPr>
            <a:xfrm>
              <a:off x="7104581" y="2171813"/>
              <a:ext cx="49683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202"/>
              <a:r>
                <a:rPr lang="en-US" sz="2400" dirty="0">
                  <a:solidFill>
                    <a:srgbClr val="404040"/>
                  </a:solidFill>
                  <a:latin typeface="Gotham Medium" panose="02000604030000020004" pitchFamily="50" charset="0"/>
                </a:rPr>
                <a:t> </a:t>
              </a:r>
              <a:r>
                <a:rPr lang="en-US" sz="1500" dirty="0">
                  <a:solidFill>
                    <a:srgbClr val="404040"/>
                  </a:solidFill>
                  <a:latin typeface="Gotham Medium" panose="02000604030000020004" pitchFamily="50" charset="0"/>
                </a:rPr>
                <a:t>PS:&gt; Get-Service –Name Spooler</a:t>
              </a: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7104580" y="2466838"/>
              <a:ext cx="49683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202"/>
              <a:r>
                <a:rPr lang="en-US" sz="2400" dirty="0">
                  <a:solidFill>
                    <a:srgbClr val="404040"/>
                  </a:solidFill>
                  <a:latin typeface="Gotham Medium" panose="02000604030000020004" pitchFamily="50" charset="0"/>
                </a:rPr>
                <a:t> </a:t>
              </a:r>
              <a:r>
                <a:rPr lang="en-US" sz="1500" dirty="0">
                  <a:solidFill>
                    <a:srgbClr val="404040"/>
                  </a:solidFill>
                  <a:latin typeface="Gotham Medium" panose="02000604030000020004" pitchFamily="50" charset="0"/>
                </a:rPr>
                <a:t>PS:&gt; Restart-Service –Name Spooler</a:t>
              </a:r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7202942" y="5636157"/>
            <a:ext cx="4968359" cy="756691"/>
            <a:chOff x="7104580" y="2171813"/>
            <a:chExt cx="4968358" cy="756690"/>
          </a:xfrm>
        </p:grpSpPr>
        <p:sp>
          <p:nvSpPr>
            <p:cNvPr id="58" name="TextBox 57"/>
            <p:cNvSpPr txBox="1"/>
            <p:nvPr/>
          </p:nvSpPr>
          <p:spPr>
            <a:xfrm>
              <a:off x="7104581" y="2171813"/>
              <a:ext cx="49683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202"/>
              <a:r>
                <a:rPr lang="en-US" sz="2400" dirty="0">
                  <a:solidFill>
                    <a:srgbClr val="404040"/>
                  </a:solidFill>
                  <a:latin typeface="Gotham Medium" panose="02000604030000020004" pitchFamily="50" charset="0"/>
                </a:rPr>
                <a:t> </a:t>
              </a:r>
              <a:r>
                <a:rPr lang="en-US" sz="1500" dirty="0">
                  <a:solidFill>
                    <a:srgbClr val="404040"/>
                  </a:solidFill>
                  <a:latin typeface="Gotham Medium" panose="02000604030000020004" pitchFamily="50" charset="0"/>
                </a:rPr>
                <a:t>PS:&gt; Get-Service –Name Spooler</a:t>
              </a: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7104580" y="2466838"/>
              <a:ext cx="49683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202"/>
              <a:r>
                <a:rPr lang="en-US" sz="2400" dirty="0">
                  <a:solidFill>
                    <a:srgbClr val="404040"/>
                  </a:solidFill>
                  <a:latin typeface="Gotham Medium" panose="02000604030000020004" pitchFamily="50" charset="0"/>
                </a:rPr>
                <a:t> </a:t>
              </a:r>
              <a:r>
                <a:rPr lang="en-US" sz="1500" dirty="0">
                  <a:solidFill>
                    <a:srgbClr val="404040"/>
                  </a:solidFill>
                  <a:latin typeface="Gotham Medium" panose="02000604030000020004" pitchFamily="50" charset="0"/>
                </a:rPr>
                <a:t>PS:&gt; Restart-Service –Name Spooler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8301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theme/theme1.xml><?xml version="1.0" encoding="utf-8"?>
<a:theme xmlns:a="http://schemas.openxmlformats.org/drawingml/2006/main" name="Title Slide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piceworldAustin2017_Powerpoint_Roboto_0613" id="{83D09315-7A1D-9F44-A1AD-49760574B16D}" vid="{E3178DEA-5BB8-7F41-8FDD-24736F537C7D}"/>
    </a:ext>
  </a:extLst>
</a:theme>
</file>

<file path=ppt/theme/theme2.xml><?xml version="1.0" encoding="utf-8"?>
<a:theme xmlns:a="http://schemas.openxmlformats.org/drawingml/2006/main" name="Speaker Slide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piceworldAustin2017_Powerpoint_Roboto_0613" id="{83D09315-7A1D-9F44-A1AD-49760574B16D}" vid="{9BA296B9-ADA8-1740-BC36-F044CD904B5C}"/>
    </a:ext>
  </a:extLst>
</a:theme>
</file>

<file path=ppt/theme/theme3.xml><?xml version="1.0" encoding="utf-8"?>
<a:theme xmlns:a="http://schemas.openxmlformats.org/drawingml/2006/main" name="Content Slide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piceworldAustin2017_Powerpoint_Roboto_0613" id="{83D09315-7A1D-9F44-A1AD-49760574B16D}" vid="{4A56D5F3-387A-2746-AA28-F3FCE5530FAD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SpiceworldAustin2017_Presentation_Roboto_0614 (1)</Template>
  <TotalTime>44</TotalTime>
  <Words>305</Words>
  <Application>Microsoft Macintosh PowerPoint</Application>
  <PresentationFormat>Widescreen</PresentationFormat>
  <Paragraphs>87</Paragraphs>
  <Slides>12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12</vt:i4>
      </vt:variant>
    </vt:vector>
  </HeadingPairs>
  <TitlesOfParts>
    <vt:vector size="25" baseType="lpstr">
      <vt:lpstr>.LucidaGrandeUI</vt:lpstr>
      <vt:lpstr>Calibri</vt:lpstr>
      <vt:lpstr>Courier New</vt:lpstr>
      <vt:lpstr>Gotham Book</vt:lpstr>
      <vt:lpstr>Gotham Medium</vt:lpstr>
      <vt:lpstr>Gotham Rounded Light</vt:lpstr>
      <vt:lpstr>Gotham-Book</vt:lpstr>
      <vt:lpstr>Myriad Pro</vt:lpstr>
      <vt:lpstr>Roboto Medium</vt:lpstr>
      <vt:lpstr>Arial</vt:lpstr>
      <vt:lpstr>Title Slides</vt:lpstr>
      <vt:lpstr>Speaker Slides</vt:lpstr>
      <vt:lpstr>Content Slides</vt:lpstr>
      <vt:lpstr>PowerShell Workshop</vt:lpstr>
      <vt:lpstr>PowerShell Workshop</vt:lpstr>
      <vt:lpstr>Where can I get the slides and labs?</vt:lpstr>
      <vt:lpstr>Desired State Configuration</vt:lpstr>
      <vt:lpstr>Make it so…</vt:lpstr>
      <vt:lpstr>Just Enouph Administration</vt:lpstr>
      <vt:lpstr>PowerPoint Presentation</vt:lpstr>
      <vt:lpstr>PowerPoint Presentation</vt:lpstr>
      <vt:lpstr>PowerShell Remoting</vt:lpstr>
      <vt:lpstr>PowerShell Remoting with JEA</vt:lpstr>
      <vt:lpstr>JEA and Virtual Accounts</vt:lpstr>
      <vt:lpstr>Concept: Just In Time (JIT)</vt:lpstr>
    </vt:vector>
  </TitlesOfParts>
  <Company/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   2 lines CENTERED</dc:title>
  <dc:creator>Matthew Kohn</dc:creator>
  <cp:lastModifiedBy>Jason Helmick</cp:lastModifiedBy>
  <cp:revision>13</cp:revision>
  <cp:lastPrinted>2017-04-07T16:57:56Z</cp:lastPrinted>
  <dcterms:created xsi:type="dcterms:W3CDTF">2017-06-16T17:11:53Z</dcterms:created>
  <dcterms:modified xsi:type="dcterms:W3CDTF">2017-10-11T15:06:29Z</dcterms:modified>
</cp:coreProperties>
</file>